
<file path=[Content_Types].xml><?xml version="1.0" encoding="utf-8"?>
<Types xmlns="http://schemas.openxmlformats.org/package/2006/content-types">
  <Default Extension="xml" ContentType="application/xml"/>
  <Default Extension="jpeg" ContentType="image/jpeg"/>
  <Default Extension="tif" ContentType="image/tif"/>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79" r:id="rId3"/>
    <p:sldId id="280" r:id="rId4"/>
    <p:sldId id="278" r:id="rId5"/>
    <p:sldId id="259" r:id="rId6"/>
    <p:sldId id="281" r:id="rId7"/>
    <p:sldId id="282" r:id="rId8"/>
    <p:sldId id="261" r:id="rId9"/>
    <p:sldId id="287" r:id="rId10"/>
    <p:sldId id="286" r:id="rId11"/>
    <p:sldId id="271" r:id="rId12"/>
    <p:sldId id="273" r:id="rId13"/>
    <p:sldId id="270" r:id="rId14"/>
    <p:sldId id="272" r:id="rId15"/>
    <p:sldId id="274" r:id="rId16"/>
  </p:sldIdLst>
  <p:sldSz cx="13004800" cy="9753600"/>
  <p:notesSz cx="6858000" cy="9144000"/>
  <p:defaultTextStyle>
    <a:lvl1pPr algn="ctr" defTabSz="584200">
      <a:defRPr sz="3800">
        <a:solidFill>
          <a:srgbClr val="EEEEEE"/>
        </a:solidFill>
        <a:latin typeface="Helvetica Neue Bold Condensed"/>
        <a:ea typeface="Helvetica Neue Bold Condensed"/>
        <a:cs typeface="Helvetica Neue Bold Condensed"/>
        <a:sym typeface="Helvetica Neue Bold Condensed"/>
      </a:defRPr>
    </a:lvl1pPr>
    <a:lvl2pPr indent="228600" algn="ctr" defTabSz="584200">
      <a:defRPr sz="3800">
        <a:solidFill>
          <a:srgbClr val="EEEEEE"/>
        </a:solidFill>
        <a:latin typeface="Helvetica Neue Bold Condensed"/>
        <a:ea typeface="Helvetica Neue Bold Condensed"/>
        <a:cs typeface="Helvetica Neue Bold Condensed"/>
        <a:sym typeface="Helvetica Neue Bold Condensed"/>
      </a:defRPr>
    </a:lvl2pPr>
    <a:lvl3pPr indent="457200" algn="ctr" defTabSz="584200">
      <a:defRPr sz="3800">
        <a:solidFill>
          <a:srgbClr val="EEEEEE"/>
        </a:solidFill>
        <a:latin typeface="Helvetica Neue Bold Condensed"/>
        <a:ea typeface="Helvetica Neue Bold Condensed"/>
        <a:cs typeface="Helvetica Neue Bold Condensed"/>
        <a:sym typeface="Helvetica Neue Bold Condensed"/>
      </a:defRPr>
    </a:lvl3pPr>
    <a:lvl4pPr indent="685800" algn="ctr" defTabSz="584200">
      <a:defRPr sz="3800">
        <a:solidFill>
          <a:srgbClr val="EEEEEE"/>
        </a:solidFill>
        <a:latin typeface="Helvetica Neue Bold Condensed"/>
        <a:ea typeface="Helvetica Neue Bold Condensed"/>
        <a:cs typeface="Helvetica Neue Bold Condensed"/>
        <a:sym typeface="Helvetica Neue Bold Condensed"/>
      </a:defRPr>
    </a:lvl4pPr>
    <a:lvl5pPr indent="914400" algn="ctr" defTabSz="584200">
      <a:defRPr sz="3800">
        <a:solidFill>
          <a:srgbClr val="EEEEEE"/>
        </a:solidFill>
        <a:latin typeface="Helvetica Neue Bold Condensed"/>
        <a:ea typeface="Helvetica Neue Bold Condensed"/>
        <a:cs typeface="Helvetica Neue Bold Condensed"/>
        <a:sym typeface="Helvetica Neue Bold Condensed"/>
      </a:defRPr>
    </a:lvl5pPr>
    <a:lvl6pPr indent="1143000" algn="ctr" defTabSz="584200">
      <a:defRPr sz="3800">
        <a:solidFill>
          <a:srgbClr val="EEEEEE"/>
        </a:solidFill>
        <a:latin typeface="Helvetica Neue Bold Condensed"/>
        <a:ea typeface="Helvetica Neue Bold Condensed"/>
        <a:cs typeface="Helvetica Neue Bold Condensed"/>
        <a:sym typeface="Helvetica Neue Bold Condensed"/>
      </a:defRPr>
    </a:lvl6pPr>
    <a:lvl7pPr indent="1371600" algn="ctr" defTabSz="584200">
      <a:defRPr sz="3800">
        <a:solidFill>
          <a:srgbClr val="EEEEEE"/>
        </a:solidFill>
        <a:latin typeface="Helvetica Neue Bold Condensed"/>
        <a:ea typeface="Helvetica Neue Bold Condensed"/>
        <a:cs typeface="Helvetica Neue Bold Condensed"/>
        <a:sym typeface="Helvetica Neue Bold Condensed"/>
      </a:defRPr>
    </a:lvl7pPr>
    <a:lvl8pPr indent="1600200" algn="ctr" defTabSz="584200">
      <a:defRPr sz="3800">
        <a:solidFill>
          <a:srgbClr val="EEEEEE"/>
        </a:solidFill>
        <a:latin typeface="Helvetica Neue Bold Condensed"/>
        <a:ea typeface="Helvetica Neue Bold Condensed"/>
        <a:cs typeface="Helvetica Neue Bold Condensed"/>
        <a:sym typeface="Helvetica Neue Bold Condensed"/>
      </a:defRPr>
    </a:lvl8pPr>
    <a:lvl9pPr indent="1828800" algn="ctr" defTabSz="584200">
      <a:defRPr sz="3800">
        <a:solidFill>
          <a:srgbClr val="EEEEEE"/>
        </a:solidFill>
        <a:latin typeface="Helvetica Neue Bold Condensed"/>
        <a:ea typeface="Helvetica Neue Bold Condensed"/>
        <a:cs typeface="Helvetica Neue Bold Condensed"/>
        <a:sym typeface="Helvetica Neue Bold Condensed"/>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4D7"/>
          </a:solidFill>
        </a:fill>
      </a:tcStyle>
    </a:wholeTbl>
    <a:band2H>
      <a:tcTxStyle/>
      <a:tcStyle>
        <a:tcBdr/>
        <a:fill>
          <a:solidFill>
            <a:srgbClr val="DDDBCF"/>
          </a:solidFill>
        </a:fill>
      </a:tcStyle>
    </a:band2H>
    <a:firstCo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25400" cap="flat">
              <a:solidFill>
                <a:srgbClr val="AC9C88"/>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D6D4C8"/>
          </a:solidFill>
        </a:fill>
      </a:tcStyle>
    </a:firstCol>
    <a:lastRow>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25400" cap="flat">
              <a:solidFill>
                <a:srgbClr val="878889"/>
              </a:solidFill>
              <a:prstDash val="solid"/>
              <a:miter lim="400000"/>
            </a:ln>
          </a:top>
          <a:bottom>
            <a:ln w="12700" cap="flat">
              <a:noFill/>
              <a:miter lim="400000"/>
            </a:ln>
          </a:bottom>
          <a:insideH>
            <a:ln w="12700" cap="flat">
              <a:solidFill>
                <a:srgbClr val="878889"/>
              </a:solidFill>
              <a:prstDash val="solid"/>
              <a:miter lim="400000"/>
            </a:ln>
          </a:insideH>
          <a:insideV>
            <a:ln w="12700" cap="flat">
              <a:noFill/>
              <a:miter lim="400000"/>
            </a:ln>
          </a:insideV>
        </a:tcBdr>
        <a:fill>
          <a:solidFill>
            <a:srgbClr val="BDBDBD"/>
          </a:solidFill>
        </a:fill>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25400" cap="flat">
              <a:solidFill>
                <a:srgbClr val="8F2817"/>
              </a:solidFill>
              <a:prstDash val="solid"/>
              <a:miter lim="400000"/>
            </a:ln>
          </a:bottom>
          <a:insideH>
            <a:ln w="12700" cap="flat">
              <a:solidFill>
                <a:srgbClr val="8F2817"/>
              </a:solidFill>
              <a:prstDash val="solid"/>
              <a:miter lim="400000"/>
            </a:ln>
          </a:insideH>
          <a:insideV>
            <a:ln w="12700" cap="flat">
              <a:noFill/>
              <a:miter lim="400000"/>
            </a:ln>
          </a:insideV>
        </a:tcBdr>
        <a:fill>
          <a:solidFill>
            <a:srgbClr val="B8341D"/>
          </a:solidFill>
        </a:fill>
      </a:tcStyle>
    </a:firstRow>
  </a:tblStyle>
  <a:tblStyle styleId="{C7B018BB-80A7-4F77-B60F-C8B233D01FF8}" styleName="">
    <a:tblBg/>
    <a:wholeTb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solidFill>
                <a:srgbClr val="AC9C88"/>
              </a:solidFill>
              <a:prstDash val="solid"/>
              <a:miter lim="400000"/>
            </a:ln>
          </a:top>
          <a:bottom>
            <a:ln w="12700" cap="flat">
              <a:solidFill>
                <a:srgbClr val="AC9C88"/>
              </a:solidFill>
              <a:prstDash val="solid"/>
              <a:miter lim="400000"/>
            </a:ln>
          </a:bottom>
          <a:insideH>
            <a:ln w="12700" cap="flat">
              <a:solidFill>
                <a:srgbClr val="AC9C88"/>
              </a:solidFill>
              <a:prstDash val="solid"/>
              <a:miter lim="400000"/>
            </a:ln>
          </a:insideH>
          <a:insideV>
            <a:ln w="12700" cap="flat">
              <a:noFill/>
              <a:miter lim="400000"/>
            </a:ln>
          </a:insideV>
        </a:tcBdr>
        <a:fill>
          <a:solidFill>
            <a:srgbClr val="F0EEE0"/>
          </a:solidFill>
        </a:fill>
      </a:tcStyle>
    </a:wholeTbl>
    <a:band2H>
      <a:tcTxStyle/>
      <a:tcStyle>
        <a:tcBdr/>
        <a:fill>
          <a:solidFill>
            <a:srgbClr val="F0EEE0">
              <a:alpha val="93000"/>
            </a:srgbClr>
          </a:solidFill>
        </a:fill>
      </a:tcStyle>
    </a:band2H>
    <a:firstCol>
      <a:tcTxStyle b="on" i="off">
        <a:font>
          <a:latin typeface="Helvetica Neue Bold Condensed"/>
          <a:ea typeface="Helvetica Neue Bold Condensed"/>
          <a:cs typeface="Helvetica Neue Bold Condensed"/>
        </a:font>
        <a:srgbClr val="2D2D2D"/>
      </a:tcTxStyle>
      <a:tcStyle>
        <a:tcBdr>
          <a:left>
            <a:ln w="12700" cap="flat">
              <a:solidFill>
                <a:srgbClr val="5F5857"/>
              </a:solidFill>
              <a:prstDash val="solid"/>
              <a:miter lim="400000"/>
            </a:ln>
          </a:left>
          <a:right>
            <a:ln w="25400" cap="flat">
              <a:solidFill>
                <a:srgbClr val="AC9C88"/>
              </a:solidFill>
              <a:prstDash val="solid"/>
              <a:miter lim="400000"/>
            </a:ln>
          </a:right>
          <a:top>
            <a:ln w="12700" cap="flat">
              <a:solidFill>
                <a:srgbClr val="AC9C88"/>
              </a:solidFill>
              <a:prstDash val="solid"/>
              <a:miter lim="400000"/>
            </a:ln>
          </a:top>
          <a:bottom>
            <a:ln w="12700" cap="flat">
              <a:solidFill>
                <a:srgbClr val="AC9C88"/>
              </a:solidFill>
              <a:prstDash val="solid"/>
              <a:miter lim="400000"/>
            </a:ln>
          </a:bottom>
          <a:insideH>
            <a:ln w="12700" cap="flat">
              <a:solidFill>
                <a:srgbClr val="AC9C88"/>
              </a:solidFill>
              <a:prstDash val="solid"/>
              <a:miter lim="400000"/>
            </a:ln>
          </a:insideH>
          <a:insideV>
            <a:ln w="12700" cap="flat">
              <a:noFill/>
              <a:miter lim="400000"/>
            </a:ln>
          </a:insideV>
        </a:tcBdr>
      </a:tcStyle>
    </a:firstCol>
    <a:la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solidFill>
                <a:srgbClr val="5F5857"/>
              </a:solidFill>
              <a:prstDash val="solid"/>
              <a:miter lim="400000"/>
            </a:ln>
          </a:bottom>
          <a:insideH>
            <a:ln w="12700" cap="flat">
              <a:solidFill>
                <a:srgbClr val="972318"/>
              </a:solidFill>
              <a:prstDash val="solid"/>
              <a:miter lim="400000"/>
            </a:ln>
          </a:insideH>
          <a:insideV>
            <a:ln w="12700" cap="flat">
              <a:noFill/>
              <a:miter lim="400000"/>
            </a:ln>
          </a:insideV>
        </a:tcBdr>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solidFill>
                <a:srgbClr val="5F5857"/>
              </a:solidFill>
              <a:prstDash val="solid"/>
              <a:miter lim="400000"/>
            </a:ln>
          </a:top>
          <a:bottom>
            <a:ln w="12700" cap="flat">
              <a:noFill/>
              <a:miter lim="400000"/>
            </a:ln>
          </a:bottom>
          <a:insideH>
            <a:ln w="12700" cap="flat">
              <a:solidFill>
                <a:srgbClr val="B14019"/>
              </a:solidFill>
              <a:prstDash val="solid"/>
              <a:miter lim="400000"/>
            </a:ln>
          </a:insideH>
          <a:insideV>
            <a:ln w="12700" cap="flat">
              <a:noFill/>
              <a:miter lim="400000"/>
            </a:ln>
          </a:insideV>
        </a:tcBdr>
      </a:tcStyle>
    </a:firstRow>
  </a:tblStyle>
  <a:tblStyle styleId="{EEE7283C-3CF3-47DC-8721-378D4A62B228}" styleName="">
    <a:tblBg/>
    <a:wholeTb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solidFill>
                <a:srgbClr val="AC9C88"/>
              </a:solidFill>
              <a:prstDash val="solid"/>
              <a:miter lim="400000"/>
            </a:ln>
          </a:top>
          <a:bottom>
            <a:ln w="12700" cap="flat">
              <a:solidFill>
                <a:srgbClr val="AC9C88"/>
              </a:solidFill>
              <a:prstDash val="solid"/>
              <a:miter lim="400000"/>
            </a:ln>
          </a:bottom>
          <a:insideH>
            <a:ln w="12700" cap="flat">
              <a:solidFill>
                <a:srgbClr val="AC9C88"/>
              </a:solidFill>
              <a:prstDash val="solid"/>
              <a:miter lim="400000"/>
            </a:ln>
          </a:insideH>
          <a:insideV>
            <a:ln w="12700" cap="flat">
              <a:noFill/>
              <a:miter lim="400000"/>
            </a:ln>
          </a:insideV>
        </a:tcBdr>
        <a:fill>
          <a:solidFill>
            <a:srgbClr val="F0EEE0"/>
          </a:solidFill>
        </a:fill>
      </a:tcStyle>
    </a:wholeTbl>
    <a:band2H>
      <a:tcTxStyle/>
      <a:tcStyle>
        <a:tcBdr/>
        <a:fill>
          <a:solidFill>
            <a:srgbClr val="F0EEE0">
              <a:alpha val="93000"/>
            </a:srgbClr>
          </a:solidFill>
        </a:fill>
      </a:tcStyle>
    </a:band2H>
    <a:firstCo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solidFill>
                <a:srgbClr val="AC9C88"/>
              </a:solidFill>
              <a:prstDash val="solid"/>
              <a:miter lim="400000"/>
            </a:ln>
          </a:top>
          <a:bottom>
            <a:ln w="12700" cap="flat">
              <a:solidFill>
                <a:srgbClr val="AC9C88"/>
              </a:solidFill>
              <a:prstDash val="solid"/>
              <a:miter lim="400000"/>
            </a:ln>
          </a:bottom>
          <a:insideH>
            <a:ln w="12700" cap="flat">
              <a:solidFill>
                <a:srgbClr val="AC9C88"/>
              </a:solidFill>
              <a:prstDash val="solid"/>
              <a:miter lim="400000"/>
            </a:ln>
          </a:insideH>
          <a:insideV>
            <a:ln w="12700" cap="flat">
              <a:noFill/>
              <a:miter lim="400000"/>
            </a:ln>
          </a:insideV>
        </a:tcBdr>
        <a:fill>
          <a:solidFill>
            <a:srgbClr val="D6D4C8"/>
          </a:solidFill>
        </a:fill>
      </a:tcStyle>
    </a:firstCol>
    <a:lastRow>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29124"/>
              </a:solidFill>
              <a:prstDash val="solid"/>
              <a:miter lim="400000"/>
            </a:ln>
          </a:insideH>
          <a:insideV>
            <a:ln w="12700" cap="flat">
              <a:noFill/>
              <a:miter lim="400000"/>
            </a:ln>
          </a:insideV>
        </a:tcBdr>
        <a:fill>
          <a:solidFill>
            <a:srgbClr val="E4AA2A"/>
          </a:solidFill>
        </a:fill>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AAAAAA"/>
              </a:solidFill>
              <a:prstDash val="solid"/>
              <a:miter lim="400000"/>
            </a:ln>
          </a:insideH>
          <a:insideV>
            <a:ln w="12700" cap="flat">
              <a:noFill/>
              <a:miter lim="400000"/>
            </a:ln>
          </a:insideV>
        </a:tcBdr>
        <a:fill>
          <a:solidFill>
            <a:srgbClr val="858585"/>
          </a:solidFill>
        </a:fill>
      </a:tcStyle>
    </a:firstRow>
  </a:tblStyle>
  <a:tblStyle styleId="{CF821DB8-F4EB-4A41-A1BA-3FCAFE7338EE}" styleName="">
    <a:tblBg/>
    <a:wholeTbl>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solidFill>
                <a:srgbClr val="797979">
                  <a:alpha val="38000"/>
                </a:srgbClr>
              </a:solidFill>
              <a:prstDash val="solid"/>
              <a:miter lim="400000"/>
            </a:ln>
          </a:top>
          <a:bottom>
            <a:ln w="12700" cap="flat">
              <a:solidFill>
                <a:srgbClr val="797979">
                  <a:alpha val="38000"/>
                </a:srgbClr>
              </a:solidFill>
              <a:prstDash val="solid"/>
              <a:miter lim="400000"/>
            </a:ln>
          </a:bottom>
          <a:insideH>
            <a:ln w="12700" cap="flat">
              <a:solidFill>
                <a:srgbClr val="797979">
                  <a:alpha val="38000"/>
                </a:srgbClr>
              </a:solidFill>
              <a:prstDash val="solid"/>
              <a:miter lim="400000"/>
            </a:ln>
          </a:insideH>
          <a:insideV>
            <a:ln w="12700" cap="flat">
              <a:noFill/>
              <a:miter lim="400000"/>
            </a:ln>
          </a:insideV>
        </a:tcBdr>
        <a:fill>
          <a:noFill/>
        </a:fill>
      </a:tcStyle>
    </a:wholeTbl>
    <a:band2H>
      <a:tcTxStyle/>
      <a:tcStyle>
        <a:tcBdr/>
        <a:fill>
          <a:solidFill>
            <a:srgbClr val="86B5C3">
              <a:alpha val="14000"/>
            </a:srgbClr>
          </a:solidFill>
        </a:fill>
      </a:tcStyle>
    </a:band2H>
    <a:firstCo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solidFill>
                <a:srgbClr val="86B5C3">
                  <a:alpha val="75000"/>
                </a:srgbClr>
              </a:solidFill>
              <a:prstDash val="solid"/>
              <a:miter lim="400000"/>
            </a:ln>
          </a:top>
          <a:bottom>
            <a:ln w="12700" cap="flat">
              <a:solidFill>
                <a:srgbClr val="86B5C3">
                  <a:alpha val="75000"/>
                </a:srgbClr>
              </a:solidFill>
              <a:prstDash val="solid"/>
              <a:miter lim="400000"/>
            </a:ln>
          </a:bottom>
          <a:insideH>
            <a:ln w="12700" cap="flat">
              <a:solidFill>
                <a:srgbClr val="86B5C3">
                  <a:alpha val="75000"/>
                </a:srgbClr>
              </a:solidFill>
              <a:prstDash val="solid"/>
              <a:miter lim="400000"/>
            </a:ln>
          </a:insideH>
          <a:insideV>
            <a:ln w="12700" cap="flat">
              <a:noFill/>
              <a:miter lim="400000"/>
            </a:ln>
          </a:insideV>
        </a:tcBdr>
      </a:tcStyle>
    </a:firstCol>
    <a:la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86B5C3">
                  <a:alpha val="75000"/>
                </a:srgbClr>
              </a:solidFill>
              <a:prstDash val="solid"/>
              <a:miter lim="400000"/>
            </a:ln>
          </a:insideH>
          <a:insideV>
            <a:ln w="12700" cap="flat">
              <a:noFill/>
              <a:miter lim="400000"/>
            </a:ln>
          </a:insideV>
        </a:tcBdr>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86B5C3">
                  <a:alpha val="75000"/>
                </a:srgbClr>
              </a:solidFill>
              <a:prstDash val="solid"/>
              <a:miter lim="400000"/>
            </a:ln>
          </a:insideH>
          <a:insideV>
            <a:ln w="12700" cap="flat">
              <a:noFill/>
              <a:miter lim="400000"/>
            </a:ln>
          </a:insideV>
        </a:tcBdr>
      </a:tcStyle>
    </a:firstRow>
  </a:tblStyle>
  <a:tblStyle styleId="{33BA23B1-9221-436E-865A-0063620EA4FD}" styleName="">
    <a:tblBg/>
    <a:wholeTbl>
      <a:tcTxStyle b="on" i="off">
        <a:font>
          <a:latin typeface="Helvetica Neue Bold Condensed"/>
          <a:ea typeface="Helvetica Neue Bold Condensed"/>
          <a:cs typeface="Helvetica Neue Bold Condensed"/>
        </a:font>
        <a:srgbClr val="FFFFFF"/>
      </a:tcTxStyle>
      <a:tcStyle>
        <a:tcBdr>
          <a:left>
            <a:ln w="12700" cap="flat">
              <a:solidFill>
                <a:srgbClr val="9F9F9F"/>
              </a:solidFill>
              <a:prstDash val="solid"/>
              <a:miter lim="400000"/>
            </a:ln>
          </a:left>
          <a:right>
            <a:ln w="12700" cap="flat">
              <a:solidFill>
                <a:srgbClr val="9F9F9F"/>
              </a:solidFill>
              <a:prstDash val="solid"/>
              <a:miter lim="400000"/>
            </a:ln>
          </a:right>
          <a:top>
            <a:ln w="12700" cap="flat">
              <a:solidFill>
                <a:srgbClr val="9F9F9F"/>
              </a:solidFill>
              <a:prstDash val="solid"/>
              <a:miter lim="400000"/>
            </a:ln>
          </a:top>
          <a:bottom>
            <a:ln w="12700" cap="flat">
              <a:solidFill>
                <a:srgbClr val="9F9F9F"/>
              </a:solidFill>
              <a:prstDash val="solid"/>
              <a:miter lim="400000"/>
            </a:ln>
          </a:bottom>
          <a:insideH>
            <a:ln w="12700" cap="flat">
              <a:solidFill>
                <a:srgbClr val="9F9F9F"/>
              </a:solidFill>
              <a:prstDash val="solid"/>
              <a:miter lim="400000"/>
            </a:ln>
          </a:insideH>
          <a:insideV>
            <a:ln w="12700" cap="flat">
              <a:solidFill>
                <a:srgbClr val="9F9F9F"/>
              </a:solidFill>
              <a:prstDash val="solid"/>
              <a:miter lim="400000"/>
            </a:ln>
          </a:insideV>
        </a:tcBdr>
        <a:fill>
          <a:noFill/>
        </a:fill>
      </a:tcStyle>
    </a:wholeTbl>
    <a:band2H>
      <a:tcTxStyle/>
      <a:tcStyle>
        <a:tcBdr/>
        <a:fill>
          <a:solidFill>
            <a:srgbClr val="797979">
              <a:alpha val="38000"/>
            </a:srgbClr>
          </a:solidFill>
        </a:fill>
      </a:tcStyle>
    </a:band2H>
    <a:firstCo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ABABA"/>
          </a:solidFill>
        </a:fill>
      </a:tcStyle>
    </a:firstCol>
    <a:la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525A5D"/>
              </a:solidFill>
              <a:prstDash val="solid"/>
              <a:miter lim="400000"/>
            </a:ln>
          </a:insideH>
          <a:insideV>
            <a:ln w="12700" cap="flat">
              <a:noFill/>
              <a:miter lim="400000"/>
            </a:ln>
          </a:insideV>
        </a:tcBdr>
        <a:fill>
          <a:solidFill>
            <a:srgbClr val="8B8B8B"/>
          </a:solidFill>
        </a:fill>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525A5D"/>
              </a:solidFill>
              <a:prstDash val="solid"/>
              <a:miter lim="400000"/>
            </a:ln>
          </a:insideH>
          <a:insideV>
            <a:ln w="12700" cap="flat">
              <a:noFill/>
              <a:miter lim="400000"/>
            </a:ln>
          </a:insideV>
        </a:tcBdr>
        <a:fill>
          <a:solidFill>
            <a:srgbClr val="8B8B8B"/>
          </a:solidFill>
        </a:fill>
      </a:tcStyle>
    </a:firstRow>
  </a:tblStyle>
  <a:tblStyle styleId="{2708684C-4D16-4618-839F-0558EEFCDFE6}" styleName="">
    <a:tblBg/>
    <a:wholeTbl>
      <a:tcTxStyle b="on" i="off">
        <a:font>
          <a:latin typeface="Helvetica Neue Bold Condensed"/>
          <a:ea typeface="Helvetica Neue Bold Condensed"/>
          <a:cs typeface="Helvetica Neue Bold Condensed"/>
        </a:font>
        <a:srgbClr val="FFFFFF"/>
      </a:tcTxStyle>
      <a:tcStyle>
        <a:tcBdr>
          <a:left>
            <a:ln w="12700" cap="flat">
              <a:solidFill>
                <a:srgbClr val="FFFFFF">
                  <a:alpha val="45000"/>
                </a:srgbClr>
              </a:solidFill>
              <a:custDash>
                <a:ds d="200000" sp="200000"/>
              </a:custDash>
              <a:miter lim="400000"/>
            </a:ln>
          </a:left>
          <a:right>
            <a:ln w="12700" cap="flat">
              <a:solidFill>
                <a:srgbClr val="FFFFFF">
                  <a:alpha val="45000"/>
                </a:srgbClr>
              </a:solidFill>
              <a:custDash>
                <a:ds d="200000" sp="200000"/>
              </a:custDash>
              <a:miter lim="400000"/>
            </a:ln>
          </a:right>
          <a:top>
            <a:ln w="12700" cap="flat">
              <a:solidFill>
                <a:srgbClr val="FFFFFF">
                  <a:alpha val="45000"/>
                </a:srgbClr>
              </a:solidFill>
              <a:custDash>
                <a:ds d="200000" sp="200000"/>
              </a:custDash>
              <a:miter lim="400000"/>
            </a:ln>
          </a:top>
          <a:bottom>
            <a:ln w="12700" cap="flat">
              <a:solidFill>
                <a:srgbClr val="FFFFFF">
                  <a:alpha val="45000"/>
                </a:srgbClr>
              </a:solidFill>
              <a:custDash>
                <a:ds d="200000" sp="200000"/>
              </a:custDash>
              <a:miter lim="400000"/>
            </a:ln>
          </a:bottom>
          <a:insideH>
            <a:ln w="12700" cap="flat">
              <a:solidFill>
                <a:srgbClr val="FFFFFF">
                  <a:alpha val="45000"/>
                </a:srgbClr>
              </a:solidFill>
              <a:custDash>
                <a:ds d="200000" sp="200000"/>
              </a:custDash>
              <a:miter lim="400000"/>
            </a:ln>
          </a:insideH>
          <a:insideV>
            <a:ln w="12700" cap="flat">
              <a:solidFill>
                <a:srgbClr val="FFFFFF">
                  <a:alpha val="45000"/>
                </a:srgbClr>
              </a:solidFill>
              <a:custDash>
                <a:ds d="200000" sp="200000"/>
              </a:custDash>
              <a:miter lim="400000"/>
            </a:ln>
          </a:insideV>
        </a:tcBdr>
        <a:fill>
          <a:noFill/>
        </a:fill>
      </a:tcStyle>
    </a:wholeTbl>
    <a:band2H>
      <a:tcTxStyle/>
      <a:tcStyle>
        <a:tcBdr/>
        <a:fill>
          <a:solidFill>
            <a:srgbClr val="797979">
              <a:alpha val="25000"/>
            </a:srgbClr>
          </a:solidFill>
        </a:fill>
      </a:tcStyle>
    </a:band2H>
    <a:firstCol>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25400" cap="flat">
              <a:solidFill>
                <a:srgbClr val="FFFFFF"/>
              </a:solidFill>
              <a:prstDash val="solid"/>
              <a:miter lim="400000"/>
            </a:ln>
          </a:right>
          <a:top>
            <a:ln w="12700" cap="flat">
              <a:solidFill>
                <a:srgbClr val="FFFFFF">
                  <a:alpha val="45000"/>
                </a:srgbClr>
              </a:solidFill>
              <a:custDash>
                <a:ds d="200000" sp="200000"/>
              </a:custDash>
              <a:miter lim="400000"/>
            </a:ln>
          </a:top>
          <a:bottom>
            <a:ln w="12700" cap="flat">
              <a:solidFill>
                <a:srgbClr val="FFFFFF">
                  <a:alpha val="45000"/>
                </a:srgbClr>
              </a:solidFill>
              <a:custDash>
                <a:ds d="200000" sp="200000"/>
              </a:custDash>
              <a:miter lim="400000"/>
            </a:ln>
          </a:bottom>
          <a:insideH>
            <a:ln w="12700" cap="flat">
              <a:solidFill>
                <a:srgbClr val="FFFFFF">
                  <a:alpha val="45000"/>
                </a:srgbClr>
              </a:solidFill>
              <a:custDash>
                <a:ds d="200000" sp="200000"/>
              </a:custDash>
              <a:miter lim="400000"/>
            </a:ln>
          </a:insideH>
          <a:insideV>
            <a:ln w="12700" cap="flat">
              <a:solidFill>
                <a:srgbClr val="FFFFFF">
                  <a:alpha val="45000"/>
                </a:srgbClr>
              </a:solidFill>
              <a:custDash>
                <a:ds d="200000" sp="200000"/>
              </a:custDash>
              <a:miter lim="400000"/>
            </a:ln>
          </a:insideV>
        </a:tcBdr>
        <a:fill>
          <a:noFill/>
        </a:fill>
      </a:tcStyle>
    </a:firstCol>
    <a:lastRow>
      <a:tcTxStyle b="on" i="off">
        <a:font>
          <a:latin typeface="Helvetica Neue Bold Condensed"/>
          <a:ea typeface="Helvetica Neue Bold Condensed"/>
          <a:cs typeface="Helvetica Neue Bold Condensed"/>
        </a:font>
        <a:srgbClr val="FFFFFF"/>
      </a:tcTxStyle>
      <a:tcStyle>
        <a:tcBdr>
          <a:left>
            <a:ln w="12700" cap="flat">
              <a:solidFill>
                <a:srgbClr val="FFFFFF">
                  <a:alpha val="45000"/>
                </a:srgbClr>
              </a:solidFill>
              <a:custDash>
                <a:ds d="200000" sp="200000"/>
              </a:custDash>
              <a:miter lim="400000"/>
            </a:ln>
          </a:left>
          <a:right>
            <a:ln w="12700" cap="flat">
              <a:solidFill>
                <a:srgbClr val="FFFFFF">
                  <a:alpha val="45000"/>
                </a:srgbClr>
              </a:solidFill>
              <a:custDash>
                <a:ds d="200000" sp="200000"/>
              </a:custDash>
              <a:miter lim="400000"/>
            </a:ln>
          </a:right>
          <a:top>
            <a:ln w="25400" cap="flat">
              <a:solidFill>
                <a:srgbClr val="FFFFFF"/>
              </a:solidFill>
              <a:prstDash val="solid"/>
              <a:miter lim="400000"/>
            </a:ln>
          </a:top>
          <a:bottom>
            <a:ln w="12700" cap="flat">
              <a:noFill/>
              <a:miter lim="400000"/>
            </a:ln>
          </a:bottom>
          <a:insideH>
            <a:ln w="12700" cap="flat">
              <a:solidFill>
                <a:srgbClr val="FFFFFF">
                  <a:alpha val="45000"/>
                </a:srgbClr>
              </a:solidFill>
              <a:custDash>
                <a:ds d="200000" sp="200000"/>
              </a:custDash>
              <a:miter lim="400000"/>
            </a:ln>
          </a:insideH>
          <a:insideV>
            <a:ln w="12700" cap="flat">
              <a:solidFill>
                <a:srgbClr val="FFFFFF">
                  <a:alpha val="45000"/>
                </a:srgbClr>
              </a:solidFill>
              <a:custDash>
                <a:ds d="200000" sp="200000"/>
              </a:custDash>
              <a:miter lim="400000"/>
            </a:ln>
          </a:insideV>
        </a:tcBdr>
        <a:fill>
          <a:noFill/>
        </a:fill>
      </a:tcStyle>
    </a:lastRow>
    <a:firstRow>
      <a:tcTxStyle b="on" i="off">
        <a:font>
          <a:latin typeface="Helvetica Neue Bold Condensed"/>
          <a:ea typeface="Helvetica Neue Bold Condensed"/>
          <a:cs typeface="Helvetica Neue Bold Condensed"/>
        </a:font>
        <a:srgbClr val="FFFFFF"/>
      </a:tcTxStyle>
      <a:tcStyle>
        <a:tcBdr>
          <a:left>
            <a:ln w="12700" cap="flat">
              <a:solidFill>
                <a:srgbClr val="FFFFFF">
                  <a:alpha val="45000"/>
                </a:srgbClr>
              </a:solidFill>
              <a:custDash>
                <a:ds d="200000" sp="200000"/>
              </a:custDash>
              <a:miter lim="400000"/>
            </a:ln>
          </a:left>
          <a:right>
            <a:ln w="12700" cap="flat">
              <a:solidFill>
                <a:srgbClr val="FFFFFF">
                  <a:alpha val="45000"/>
                </a:srgbClr>
              </a:solidFill>
              <a:custDash>
                <a:ds d="200000" sp="200000"/>
              </a:custDash>
              <a:miter lim="400000"/>
            </a:ln>
          </a:right>
          <a:top>
            <a:ln w="12700" cap="flat">
              <a:noFill/>
              <a:miter lim="400000"/>
            </a:ln>
          </a:top>
          <a:bottom>
            <a:ln w="25400" cap="flat">
              <a:solidFill>
                <a:srgbClr val="FFFFFF"/>
              </a:solidFill>
              <a:prstDash val="solid"/>
              <a:miter lim="400000"/>
            </a:ln>
          </a:bottom>
          <a:insideH>
            <a:ln w="12700" cap="flat">
              <a:solidFill>
                <a:srgbClr val="FFFFFF">
                  <a:alpha val="45000"/>
                </a:srgbClr>
              </a:solidFill>
              <a:custDash>
                <a:ds d="200000" sp="200000"/>
              </a:custDash>
              <a:miter lim="400000"/>
            </a:ln>
          </a:insideH>
          <a:insideV>
            <a:ln w="12700" cap="flat">
              <a:solidFill>
                <a:srgbClr val="FFFFFF">
                  <a:alpha val="45000"/>
                </a:srgbClr>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9216"/>
    <p:restoredTop sz="94595"/>
  </p:normalViewPr>
  <p:slideViewPr>
    <p:cSldViewPr snapToGrid="0" snapToObjects="1">
      <p:cViewPr varScale="1">
        <p:scale>
          <a:sx n="67" d="100"/>
          <a:sy n="67" d="100"/>
        </p:scale>
        <p:origin x="368" y="192"/>
      </p:cViewPr>
      <p:guideLst/>
    </p:cSldViewPr>
  </p:slideViewPr>
  <p:outlineViewPr>
    <p:cViewPr>
      <p:scale>
        <a:sx n="33" d="100"/>
        <a:sy n="33" d="100"/>
      </p:scale>
      <p:origin x="0" y="-10808"/>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7" name="Shape 3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38" name="Shape 38"/>
          <p:cNvSpPr>
            <a:spLocks noGrp="1"/>
          </p:cNvSpPr>
          <p:nvPr>
            <p:ph type="body" sz="quarter" idx="1"/>
          </p:nvPr>
        </p:nvSpPr>
        <p:spPr>
          <a:xfrm>
            <a:off x="914400" y="4343400"/>
            <a:ext cx="5029200" cy="4114800"/>
          </a:xfrm>
          <a:prstGeom prst="rect">
            <a:avLst/>
          </a:prstGeom>
        </p:spPr>
        <p:txBody>
          <a:bodyPr/>
          <a:lstStyle/>
          <a:p>
            <a:pPr lvl="0"/>
            <a:endParaRPr/>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 Id="rId3"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 Id="rId3"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ti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ti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ti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 name="Shape 7"/>
          <p:cNvSpPr>
            <a:spLocks noGrp="1"/>
          </p:cNvSpPr>
          <p:nvPr>
            <p:ph type="title"/>
          </p:nvPr>
        </p:nvSpPr>
        <p:spPr>
          <a:xfrm>
            <a:off x="1270000" y="1943100"/>
            <a:ext cx="10464800" cy="2997200"/>
          </a:xfrm>
          <a:prstGeom prst="rect">
            <a:avLst/>
          </a:prstGeom>
        </p:spPr>
        <p:txBody>
          <a:bodyPr anchor="b"/>
          <a:lstStyle>
            <a:lvl1pPr>
              <a:defRPr sz="6400" spc="-128"/>
            </a:lvl1pPr>
          </a:lstStyle>
          <a:p>
            <a:pPr lvl="0">
              <a:defRPr sz="1800" b="0" spc="0">
                <a:solidFill>
                  <a:srgbClr val="000000"/>
                </a:solidFill>
              </a:defRPr>
            </a:pPr>
            <a:r>
              <a:rPr sz="6400" b="1" spc="-128">
                <a:solidFill>
                  <a:srgbClr val="EEEEEE"/>
                </a:solidFill>
              </a:rPr>
              <a:t>Title Text</a:t>
            </a:r>
          </a:p>
        </p:txBody>
      </p:sp>
      <p:sp>
        <p:nvSpPr>
          <p:cNvPr id="8" name="Shape 8"/>
          <p:cNvSpPr>
            <a:spLocks noGrp="1"/>
          </p:cNvSpPr>
          <p:nvPr>
            <p:ph type="body" idx="1"/>
          </p:nvPr>
        </p:nvSpPr>
        <p:spPr>
          <a:xfrm>
            <a:off x="1270000" y="5029200"/>
            <a:ext cx="10464800" cy="2184400"/>
          </a:xfrm>
          <a:prstGeom prst="rect">
            <a:avLst/>
          </a:prstGeom>
        </p:spPr>
        <p:txBody>
          <a:bodyPr anchor="t"/>
          <a:lstStyle>
            <a:lvl1pPr marL="0" indent="0" algn="ctr">
              <a:spcBef>
                <a:spcPts val="0"/>
              </a:spcBef>
              <a:buSzTx/>
              <a:buFontTx/>
              <a:buNone/>
              <a:defRPr sz="2400"/>
            </a:lvl1pPr>
            <a:lvl2pPr marL="0" indent="228600" algn="ctr">
              <a:spcBef>
                <a:spcPts val="0"/>
              </a:spcBef>
              <a:buSzTx/>
              <a:buFontTx/>
              <a:buNone/>
              <a:defRPr sz="2400"/>
            </a:lvl2pPr>
            <a:lvl3pPr marL="0" indent="457200" algn="ctr">
              <a:spcBef>
                <a:spcPts val="0"/>
              </a:spcBef>
              <a:buSzTx/>
              <a:buFontTx/>
              <a:buNone/>
              <a:defRPr sz="2400"/>
            </a:lvl3pPr>
            <a:lvl4pPr marL="0" indent="685800" algn="ctr">
              <a:spcBef>
                <a:spcPts val="0"/>
              </a:spcBef>
              <a:buSzTx/>
              <a:buFontTx/>
              <a:buNone/>
              <a:defRPr sz="2400"/>
            </a:lvl4pPr>
            <a:lvl5pPr marL="0" indent="914400" algn="ctr">
              <a:spcBef>
                <a:spcPts val="0"/>
              </a:spcBef>
              <a:buSzTx/>
              <a:buFontTx/>
              <a:buNone/>
              <a:defRPr sz="2400"/>
            </a:lvl5pPr>
          </a:lstStyle>
          <a:p>
            <a:pPr lvl="0">
              <a:defRPr sz="1800">
                <a:solidFill>
                  <a:srgbClr val="000000"/>
                </a:solidFill>
              </a:defRPr>
            </a:pPr>
            <a:r>
              <a:rPr sz="2400">
                <a:solidFill>
                  <a:srgbClr val="EEEEEE"/>
                </a:solidFill>
              </a:rPr>
              <a:t>Body Level One</a:t>
            </a:r>
          </a:p>
          <a:p>
            <a:pPr lvl="1">
              <a:defRPr sz="1800">
                <a:solidFill>
                  <a:srgbClr val="000000"/>
                </a:solidFill>
              </a:defRPr>
            </a:pPr>
            <a:r>
              <a:rPr sz="2400">
                <a:solidFill>
                  <a:srgbClr val="EEEEEE"/>
                </a:solidFill>
              </a:rPr>
              <a:t>Body Level Two</a:t>
            </a:r>
          </a:p>
          <a:p>
            <a:pPr lvl="2">
              <a:defRPr sz="1800">
                <a:solidFill>
                  <a:srgbClr val="000000"/>
                </a:solidFill>
              </a:defRPr>
            </a:pPr>
            <a:r>
              <a:rPr sz="2400">
                <a:solidFill>
                  <a:srgbClr val="EEEEEE"/>
                </a:solidFill>
              </a:rPr>
              <a:t>Body Level Three</a:t>
            </a:r>
          </a:p>
          <a:p>
            <a:pPr lvl="3">
              <a:defRPr sz="1800">
                <a:solidFill>
                  <a:srgbClr val="000000"/>
                </a:solidFill>
              </a:defRPr>
            </a:pPr>
            <a:r>
              <a:rPr sz="2400">
                <a:solidFill>
                  <a:srgbClr val="EEEEEE"/>
                </a:solidFill>
              </a:rPr>
              <a:t>Body Level Four</a:t>
            </a:r>
          </a:p>
          <a:p>
            <a:pPr lvl="4">
              <a:defRPr sz="1800">
                <a:solidFill>
                  <a:srgbClr val="000000"/>
                </a:solidFill>
              </a:defRPr>
            </a:pPr>
            <a:r>
              <a:rPr sz="2400">
                <a:solidFill>
                  <a:srgbClr val="EEEEEE"/>
                </a:solidFill>
              </a:rPr>
              <a:t>Body Level Five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Quot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Photo">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Blank - Alt">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Blank - Alt 2">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Photo - Horizontal">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0" name="Picture 9"/>
          <p:cNvPicPr/>
          <p:nvPr/>
        </p:nvPicPr>
        <p:blipFill>
          <a:blip r:embed="rId3">
            <a:extLst/>
          </a:blip>
          <a:stretch>
            <a:fillRect/>
          </a:stretch>
        </p:blipFill>
        <p:spPr>
          <a:xfrm>
            <a:off x="4734473" y="8193634"/>
            <a:ext cx="3457771" cy="71843"/>
          </a:xfrm>
          <a:prstGeom prst="rect">
            <a:avLst/>
          </a:prstGeom>
        </p:spPr>
      </p:pic>
      <p:sp>
        <p:nvSpPr>
          <p:cNvPr id="12" name="Shape 12"/>
          <p:cNvSpPr>
            <a:spLocks noGrp="1"/>
          </p:cNvSpPr>
          <p:nvPr>
            <p:ph type="title"/>
          </p:nvPr>
        </p:nvSpPr>
        <p:spPr>
          <a:xfrm>
            <a:off x="635000" y="6845300"/>
            <a:ext cx="11734800" cy="1219200"/>
          </a:xfrm>
          <a:prstGeom prst="rect">
            <a:avLst/>
          </a:prstGeom>
        </p:spPr>
        <p:txBody>
          <a:bodyPr anchor="b"/>
          <a:lstStyle>
            <a:lvl1pPr>
              <a:defRPr sz="6400" spc="-128"/>
            </a:lvl1pPr>
          </a:lstStyle>
          <a:p>
            <a:pPr lvl="0">
              <a:defRPr sz="1800" b="0" spc="0">
                <a:solidFill>
                  <a:srgbClr val="000000"/>
                </a:solidFill>
              </a:defRPr>
            </a:pPr>
            <a:r>
              <a:rPr sz="6400" b="1" spc="-128">
                <a:solidFill>
                  <a:srgbClr val="EEEEEE"/>
                </a:solidFill>
              </a:rPr>
              <a:t>Title Text</a:t>
            </a:r>
          </a:p>
        </p:txBody>
      </p:sp>
      <p:sp>
        <p:nvSpPr>
          <p:cNvPr id="13" name="Shape 13"/>
          <p:cNvSpPr>
            <a:spLocks noGrp="1"/>
          </p:cNvSpPr>
          <p:nvPr>
            <p:ph type="body" idx="1"/>
          </p:nvPr>
        </p:nvSpPr>
        <p:spPr>
          <a:xfrm>
            <a:off x="635000" y="8318500"/>
            <a:ext cx="11734800" cy="876300"/>
          </a:xfrm>
          <a:prstGeom prst="rect">
            <a:avLst/>
          </a:prstGeom>
        </p:spPr>
        <p:txBody>
          <a:bodyPr anchor="t"/>
          <a:lstStyle>
            <a:lvl1pPr marL="0" indent="0" algn="ctr">
              <a:spcBef>
                <a:spcPts val="0"/>
              </a:spcBef>
              <a:buSzTx/>
              <a:buFontTx/>
              <a:buNone/>
              <a:defRPr sz="2400"/>
            </a:lvl1pPr>
            <a:lvl2pPr marL="0" indent="228600" algn="ctr">
              <a:spcBef>
                <a:spcPts val="0"/>
              </a:spcBef>
              <a:buSzTx/>
              <a:buFontTx/>
              <a:buNone/>
              <a:defRPr sz="2400"/>
            </a:lvl2pPr>
            <a:lvl3pPr marL="0" indent="457200" algn="ctr">
              <a:spcBef>
                <a:spcPts val="0"/>
              </a:spcBef>
              <a:buSzTx/>
              <a:buFontTx/>
              <a:buNone/>
              <a:defRPr sz="2400"/>
            </a:lvl3pPr>
            <a:lvl4pPr marL="0" indent="685800" algn="ctr">
              <a:spcBef>
                <a:spcPts val="0"/>
              </a:spcBef>
              <a:buSzTx/>
              <a:buFontTx/>
              <a:buNone/>
              <a:defRPr sz="2400"/>
            </a:lvl4pPr>
            <a:lvl5pPr marL="0" indent="914400" algn="ctr">
              <a:spcBef>
                <a:spcPts val="0"/>
              </a:spcBef>
              <a:buSzTx/>
              <a:buFontTx/>
              <a:buNone/>
              <a:defRPr sz="2400"/>
            </a:lvl5pPr>
          </a:lstStyle>
          <a:p>
            <a:pPr lvl="0">
              <a:defRPr sz="1800">
                <a:solidFill>
                  <a:srgbClr val="000000"/>
                </a:solidFill>
              </a:defRPr>
            </a:pPr>
            <a:r>
              <a:rPr sz="2400">
                <a:solidFill>
                  <a:srgbClr val="EEEEEE"/>
                </a:solidFill>
              </a:rPr>
              <a:t>Body Level One</a:t>
            </a:r>
          </a:p>
          <a:p>
            <a:pPr lvl="1">
              <a:defRPr sz="1800">
                <a:solidFill>
                  <a:srgbClr val="000000"/>
                </a:solidFill>
              </a:defRPr>
            </a:pPr>
            <a:r>
              <a:rPr sz="2400">
                <a:solidFill>
                  <a:srgbClr val="EEEEEE"/>
                </a:solidFill>
              </a:rPr>
              <a:t>Body Level Two</a:t>
            </a:r>
          </a:p>
          <a:p>
            <a:pPr lvl="2">
              <a:defRPr sz="1800">
                <a:solidFill>
                  <a:srgbClr val="000000"/>
                </a:solidFill>
              </a:defRPr>
            </a:pPr>
            <a:r>
              <a:rPr sz="2400">
                <a:solidFill>
                  <a:srgbClr val="EEEEEE"/>
                </a:solidFill>
              </a:rPr>
              <a:t>Body Level Three</a:t>
            </a:r>
          </a:p>
          <a:p>
            <a:pPr lvl="3">
              <a:defRPr sz="1800">
                <a:solidFill>
                  <a:srgbClr val="000000"/>
                </a:solidFill>
              </a:defRPr>
            </a:pPr>
            <a:r>
              <a:rPr sz="2400">
                <a:solidFill>
                  <a:srgbClr val="EEEEEE"/>
                </a:solidFill>
              </a:rPr>
              <a:t>Body Level Four</a:t>
            </a:r>
          </a:p>
          <a:p>
            <a:pPr lvl="4">
              <a:defRPr sz="1800">
                <a:solidFill>
                  <a:srgbClr val="000000"/>
                </a:solidFill>
              </a:defRPr>
            </a:pPr>
            <a:r>
              <a:rPr sz="2400">
                <a:solidFill>
                  <a:srgbClr val="EEEEEE"/>
                </a:solidFill>
              </a:rPr>
              <a:t>Body Level Five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 Cent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5" name="Shape 15"/>
          <p:cNvSpPr>
            <a:spLocks noGrp="1"/>
          </p:cNvSpPr>
          <p:nvPr>
            <p:ph type="title"/>
          </p:nvPr>
        </p:nvSpPr>
        <p:spPr>
          <a:xfrm>
            <a:off x="1270000" y="3505200"/>
            <a:ext cx="10464800" cy="2730500"/>
          </a:xfrm>
          <a:prstGeom prst="rect">
            <a:avLst/>
          </a:prstGeom>
        </p:spPr>
        <p:txBody>
          <a:bodyPr/>
          <a:lstStyle>
            <a:lvl1pPr>
              <a:defRPr sz="6400" spc="-128"/>
            </a:lvl1pPr>
          </a:lstStyle>
          <a:p>
            <a:pPr lvl="0">
              <a:defRPr sz="1800" b="0" spc="0">
                <a:solidFill>
                  <a:srgbClr val="000000"/>
                </a:solidFill>
              </a:defRPr>
            </a:pPr>
            <a:r>
              <a:rPr sz="6400" b="1" spc="-128">
                <a:solidFill>
                  <a:srgbClr val="EEEEEE"/>
                </a:solidFill>
              </a:rPr>
              <a:t>Title Text</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Photo - Vertical">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7" name="Picture 16"/>
          <p:cNvPicPr/>
          <p:nvPr/>
        </p:nvPicPr>
        <p:blipFill>
          <a:blip r:embed="rId3">
            <a:extLst/>
          </a:blip>
          <a:stretch>
            <a:fillRect/>
          </a:stretch>
        </p:blipFill>
        <p:spPr>
          <a:xfrm>
            <a:off x="1286047" y="5082129"/>
            <a:ext cx="4512624" cy="71843"/>
          </a:xfrm>
          <a:prstGeom prst="rect">
            <a:avLst/>
          </a:prstGeom>
        </p:spPr>
      </p:pic>
      <p:sp>
        <p:nvSpPr>
          <p:cNvPr id="19" name="Shape 19"/>
          <p:cNvSpPr>
            <a:spLocks noGrp="1"/>
          </p:cNvSpPr>
          <p:nvPr>
            <p:ph type="title"/>
          </p:nvPr>
        </p:nvSpPr>
        <p:spPr>
          <a:xfrm>
            <a:off x="762000" y="774700"/>
            <a:ext cx="5588000" cy="4102100"/>
          </a:xfrm>
          <a:prstGeom prst="rect">
            <a:avLst/>
          </a:prstGeom>
        </p:spPr>
        <p:txBody>
          <a:bodyPr anchor="b"/>
          <a:lstStyle/>
          <a:p>
            <a:pPr lvl="0">
              <a:defRPr sz="1800" b="0" spc="0">
                <a:solidFill>
                  <a:srgbClr val="000000"/>
                </a:solidFill>
              </a:defRPr>
            </a:pPr>
            <a:r>
              <a:rPr sz="4800" b="1" spc="-144">
                <a:solidFill>
                  <a:srgbClr val="EEEEEE"/>
                </a:solidFill>
              </a:rPr>
              <a:t>Title Text</a:t>
            </a:r>
          </a:p>
        </p:txBody>
      </p:sp>
      <p:sp>
        <p:nvSpPr>
          <p:cNvPr id="20" name="Shape 20"/>
          <p:cNvSpPr>
            <a:spLocks noGrp="1"/>
          </p:cNvSpPr>
          <p:nvPr>
            <p:ph type="body" idx="1"/>
          </p:nvPr>
        </p:nvSpPr>
        <p:spPr>
          <a:xfrm>
            <a:off x="762000" y="5372100"/>
            <a:ext cx="5588000" cy="3619500"/>
          </a:xfrm>
          <a:prstGeom prst="rect">
            <a:avLst/>
          </a:prstGeom>
        </p:spPr>
        <p:txBody>
          <a:bodyPr anchor="t"/>
          <a:lstStyle>
            <a:lvl1pPr marL="0" indent="0" algn="ctr">
              <a:spcBef>
                <a:spcPts val="0"/>
              </a:spcBef>
              <a:buSzTx/>
              <a:buFontTx/>
              <a:buNone/>
              <a:defRPr sz="2400"/>
            </a:lvl1pPr>
            <a:lvl2pPr marL="0" indent="228600" algn="ctr">
              <a:spcBef>
                <a:spcPts val="0"/>
              </a:spcBef>
              <a:buSzTx/>
              <a:buFontTx/>
              <a:buNone/>
              <a:defRPr sz="2400"/>
            </a:lvl2pPr>
            <a:lvl3pPr marL="0" indent="457200" algn="ctr">
              <a:spcBef>
                <a:spcPts val="0"/>
              </a:spcBef>
              <a:buSzTx/>
              <a:buFontTx/>
              <a:buNone/>
              <a:defRPr sz="2400"/>
            </a:lvl3pPr>
            <a:lvl4pPr marL="0" indent="685800" algn="ctr">
              <a:spcBef>
                <a:spcPts val="0"/>
              </a:spcBef>
              <a:buSzTx/>
              <a:buFontTx/>
              <a:buNone/>
              <a:defRPr sz="2400"/>
            </a:lvl4pPr>
            <a:lvl5pPr marL="0" indent="914400" algn="ctr">
              <a:spcBef>
                <a:spcPts val="0"/>
              </a:spcBef>
              <a:buSzTx/>
              <a:buFontTx/>
              <a:buNone/>
              <a:defRPr sz="2400"/>
            </a:lvl5pPr>
          </a:lstStyle>
          <a:p>
            <a:pPr lvl="0">
              <a:defRPr sz="1800">
                <a:solidFill>
                  <a:srgbClr val="000000"/>
                </a:solidFill>
              </a:defRPr>
            </a:pPr>
            <a:r>
              <a:rPr sz="2400">
                <a:solidFill>
                  <a:srgbClr val="EEEEEE"/>
                </a:solidFill>
              </a:rPr>
              <a:t>Body Level One</a:t>
            </a:r>
          </a:p>
          <a:p>
            <a:pPr lvl="1">
              <a:defRPr sz="1800">
                <a:solidFill>
                  <a:srgbClr val="000000"/>
                </a:solidFill>
              </a:defRPr>
            </a:pPr>
            <a:r>
              <a:rPr sz="2400">
                <a:solidFill>
                  <a:srgbClr val="EEEEEE"/>
                </a:solidFill>
              </a:rPr>
              <a:t>Body Level Two</a:t>
            </a:r>
          </a:p>
          <a:p>
            <a:pPr lvl="2">
              <a:defRPr sz="1800">
                <a:solidFill>
                  <a:srgbClr val="000000"/>
                </a:solidFill>
              </a:defRPr>
            </a:pPr>
            <a:r>
              <a:rPr sz="2400">
                <a:solidFill>
                  <a:srgbClr val="EEEEEE"/>
                </a:solidFill>
              </a:rPr>
              <a:t>Body Level Three</a:t>
            </a:r>
          </a:p>
          <a:p>
            <a:pPr lvl="3">
              <a:defRPr sz="1800">
                <a:solidFill>
                  <a:srgbClr val="000000"/>
                </a:solidFill>
              </a:defRPr>
            </a:pPr>
            <a:r>
              <a:rPr sz="2400">
                <a:solidFill>
                  <a:srgbClr val="EEEEEE"/>
                </a:solidFill>
              </a:rPr>
              <a:t>Body Level Four</a:t>
            </a:r>
          </a:p>
          <a:p>
            <a:pPr lvl="4">
              <a:defRPr sz="1800">
                <a:solidFill>
                  <a:srgbClr val="000000"/>
                </a:solidFill>
              </a:defRPr>
            </a:pPr>
            <a:r>
              <a:rPr sz="2400">
                <a:solidFill>
                  <a:srgbClr val="EEEEEE"/>
                </a:solidFill>
              </a:rPr>
              <a:t>Body Level Five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22" name="Shape 22"/>
          <p:cNvSpPr>
            <a:spLocks noGrp="1"/>
          </p:cNvSpPr>
          <p:nvPr>
            <p:ph type="title"/>
          </p:nvPr>
        </p:nvSpPr>
        <p:spPr>
          <a:prstGeom prst="rect">
            <a:avLst/>
          </a:prstGeom>
        </p:spPr>
        <p:txBody>
          <a:bodyPr/>
          <a:lstStyle/>
          <a:p>
            <a:pPr lvl="0">
              <a:defRPr sz="1800" b="0" spc="0">
                <a:solidFill>
                  <a:srgbClr val="000000"/>
                </a:solidFill>
              </a:defRPr>
            </a:pPr>
            <a:r>
              <a:rPr sz="4800" b="1" spc="-144">
                <a:solidFill>
                  <a:srgbClr val="EEEEEE"/>
                </a:solidFill>
              </a:rPr>
              <a:t>Title Text</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4" name="Shape 24"/>
          <p:cNvSpPr>
            <a:spLocks noGrp="1"/>
          </p:cNvSpPr>
          <p:nvPr>
            <p:ph type="title"/>
          </p:nvPr>
        </p:nvSpPr>
        <p:spPr>
          <a:prstGeom prst="rect">
            <a:avLst/>
          </a:prstGeom>
        </p:spPr>
        <p:txBody>
          <a:bodyPr/>
          <a:lstStyle/>
          <a:p>
            <a:pPr lvl="0">
              <a:defRPr sz="1800" b="0" spc="0">
                <a:solidFill>
                  <a:srgbClr val="000000"/>
                </a:solidFill>
              </a:defRPr>
            </a:pPr>
            <a:r>
              <a:rPr sz="4800" b="1" spc="-144">
                <a:solidFill>
                  <a:srgbClr val="EEEEEE"/>
                </a:solidFill>
              </a:rPr>
              <a:t>Title Text</a:t>
            </a:r>
          </a:p>
        </p:txBody>
      </p:sp>
      <p:sp>
        <p:nvSpPr>
          <p:cNvPr id="25" name="Shape 25"/>
          <p:cNvSpPr>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3400">
                <a:solidFill>
                  <a:srgbClr val="EEEEEE"/>
                </a:solidFill>
              </a:rPr>
              <a:t>Body Level One</a:t>
            </a:r>
          </a:p>
          <a:p>
            <a:pPr lvl="1">
              <a:defRPr sz="1800">
                <a:solidFill>
                  <a:srgbClr val="000000"/>
                </a:solidFill>
              </a:defRPr>
            </a:pPr>
            <a:r>
              <a:rPr sz="3400">
                <a:solidFill>
                  <a:srgbClr val="EEEEEE"/>
                </a:solidFill>
              </a:rPr>
              <a:t>Body Level Two</a:t>
            </a:r>
          </a:p>
          <a:p>
            <a:pPr lvl="2">
              <a:defRPr sz="1800">
                <a:solidFill>
                  <a:srgbClr val="000000"/>
                </a:solidFill>
              </a:defRPr>
            </a:pPr>
            <a:r>
              <a:rPr sz="3400">
                <a:solidFill>
                  <a:srgbClr val="EEEEEE"/>
                </a:solidFill>
              </a:rPr>
              <a:t>Body Level Three</a:t>
            </a:r>
          </a:p>
          <a:p>
            <a:pPr lvl="3">
              <a:defRPr sz="1800">
                <a:solidFill>
                  <a:srgbClr val="000000"/>
                </a:solidFill>
              </a:defRPr>
            </a:pPr>
            <a:r>
              <a:rPr sz="3400">
                <a:solidFill>
                  <a:srgbClr val="EEEEEE"/>
                </a:solidFill>
              </a:rPr>
              <a:t>Body Level Four</a:t>
            </a:r>
          </a:p>
          <a:p>
            <a:pPr lvl="4">
              <a:defRPr sz="1800">
                <a:solidFill>
                  <a:srgbClr val="000000"/>
                </a:solidFill>
              </a:defRPr>
            </a:pPr>
            <a:r>
              <a:rPr sz="3400">
                <a:solidFill>
                  <a:srgbClr val="EEEEEE"/>
                </a:solidFill>
              </a:rPr>
              <a:t>Body Level Five</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7" name="Shape 27"/>
          <p:cNvSpPr>
            <a:spLocks noGrp="1"/>
          </p:cNvSpPr>
          <p:nvPr>
            <p:ph type="title"/>
          </p:nvPr>
        </p:nvSpPr>
        <p:spPr>
          <a:prstGeom prst="rect">
            <a:avLst/>
          </a:prstGeom>
        </p:spPr>
        <p:txBody>
          <a:bodyPr/>
          <a:lstStyle/>
          <a:p>
            <a:pPr lvl="0">
              <a:defRPr sz="1800" b="0" spc="0">
                <a:solidFill>
                  <a:srgbClr val="000000"/>
                </a:solidFill>
              </a:defRPr>
            </a:pPr>
            <a:r>
              <a:rPr sz="4800" b="1" spc="-144">
                <a:solidFill>
                  <a:srgbClr val="EEEEEE"/>
                </a:solidFill>
              </a:rPr>
              <a:t>Title Text</a:t>
            </a:r>
          </a:p>
        </p:txBody>
      </p:sp>
      <p:sp>
        <p:nvSpPr>
          <p:cNvPr id="28" name="Shape 28"/>
          <p:cNvSpPr>
            <a:spLocks noGrp="1"/>
          </p:cNvSpPr>
          <p:nvPr>
            <p:ph type="body" idx="1"/>
          </p:nvPr>
        </p:nvSpPr>
        <p:spPr>
          <a:xfrm>
            <a:off x="7200900" y="3340100"/>
            <a:ext cx="4826000" cy="5384800"/>
          </a:xfrm>
          <a:prstGeom prst="rect">
            <a:avLst/>
          </a:prstGeom>
        </p:spPr>
        <p:txBody>
          <a:bodyPr/>
          <a:lstStyle>
            <a:lvl1pPr marL="457200" indent="-457200">
              <a:spcBef>
                <a:spcPts val="3000"/>
              </a:spcBef>
              <a:buBlip>
                <a:blip r:embed="rId2"/>
              </a:buBlip>
              <a:defRPr sz="2600"/>
            </a:lvl1pPr>
            <a:lvl2pPr marL="914400" indent="-457200">
              <a:spcBef>
                <a:spcPts val="3000"/>
              </a:spcBef>
              <a:buBlip>
                <a:blip r:embed="rId2"/>
              </a:buBlip>
              <a:defRPr sz="2600"/>
            </a:lvl2pPr>
            <a:lvl3pPr marL="1371600" indent="-457200">
              <a:spcBef>
                <a:spcPts val="3000"/>
              </a:spcBef>
              <a:buBlip>
                <a:blip r:embed="rId2"/>
              </a:buBlip>
              <a:defRPr sz="2600"/>
            </a:lvl3pPr>
            <a:lvl4pPr marL="1828800" indent="-457200">
              <a:spcBef>
                <a:spcPts val="3000"/>
              </a:spcBef>
              <a:buBlip>
                <a:blip r:embed="rId2"/>
              </a:buBlip>
              <a:defRPr sz="2600"/>
            </a:lvl4pPr>
            <a:lvl5pPr marL="2286000" indent="-457200">
              <a:spcBef>
                <a:spcPts val="3000"/>
              </a:spcBef>
              <a:buBlip>
                <a:blip r:embed="rId2"/>
              </a:buBlip>
              <a:defRPr sz="2600"/>
            </a:lvl5pPr>
          </a:lstStyle>
          <a:p>
            <a:pPr lvl="0">
              <a:defRPr sz="1800">
                <a:solidFill>
                  <a:srgbClr val="000000"/>
                </a:solidFill>
              </a:defRPr>
            </a:pPr>
            <a:r>
              <a:rPr sz="2600">
                <a:solidFill>
                  <a:srgbClr val="EEEEEE"/>
                </a:solidFill>
              </a:rPr>
              <a:t>Body Level One</a:t>
            </a:r>
          </a:p>
          <a:p>
            <a:pPr lvl="1">
              <a:defRPr sz="1800">
                <a:solidFill>
                  <a:srgbClr val="000000"/>
                </a:solidFill>
              </a:defRPr>
            </a:pPr>
            <a:r>
              <a:rPr sz="2600">
                <a:solidFill>
                  <a:srgbClr val="EEEEEE"/>
                </a:solidFill>
              </a:rPr>
              <a:t>Body Level Two</a:t>
            </a:r>
          </a:p>
          <a:p>
            <a:pPr lvl="2">
              <a:defRPr sz="1800">
                <a:solidFill>
                  <a:srgbClr val="000000"/>
                </a:solidFill>
              </a:defRPr>
            </a:pPr>
            <a:r>
              <a:rPr sz="2600">
                <a:solidFill>
                  <a:srgbClr val="EEEEEE"/>
                </a:solidFill>
              </a:rPr>
              <a:t>Body Level Three</a:t>
            </a:r>
          </a:p>
          <a:p>
            <a:pPr lvl="3">
              <a:defRPr sz="1800">
                <a:solidFill>
                  <a:srgbClr val="000000"/>
                </a:solidFill>
              </a:defRPr>
            </a:pPr>
            <a:r>
              <a:rPr sz="2600">
                <a:solidFill>
                  <a:srgbClr val="EEEEEE"/>
                </a:solidFill>
              </a:rPr>
              <a:t>Body Level Four</a:t>
            </a:r>
          </a:p>
          <a:p>
            <a:pPr lvl="4">
              <a:defRPr sz="1800">
                <a:solidFill>
                  <a:srgbClr val="000000"/>
                </a:solidFill>
              </a:defRPr>
            </a:pPr>
            <a:r>
              <a:rPr sz="2600">
                <a:solidFill>
                  <a:srgbClr val="EEEEEE"/>
                </a:solidFill>
              </a:rPr>
              <a:t>Body Level Five</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30" name="Shape 30"/>
          <p:cNvSpPr>
            <a:spLocks noGrp="1"/>
          </p:cNvSpPr>
          <p:nvPr>
            <p:ph type="body" idx="1"/>
          </p:nvPr>
        </p:nvSpPr>
        <p:spPr>
          <a:xfrm>
            <a:off x="1270000" y="1270000"/>
            <a:ext cx="10464800" cy="72136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3400">
                <a:solidFill>
                  <a:srgbClr val="EEEEEE"/>
                </a:solidFill>
              </a:rPr>
              <a:t>Body Level One</a:t>
            </a:r>
          </a:p>
          <a:p>
            <a:pPr lvl="1">
              <a:defRPr sz="1800">
                <a:solidFill>
                  <a:srgbClr val="000000"/>
                </a:solidFill>
              </a:defRPr>
            </a:pPr>
            <a:r>
              <a:rPr sz="3400">
                <a:solidFill>
                  <a:srgbClr val="EEEEEE"/>
                </a:solidFill>
              </a:rPr>
              <a:t>Body Level Two</a:t>
            </a:r>
          </a:p>
          <a:p>
            <a:pPr lvl="2">
              <a:defRPr sz="1800">
                <a:solidFill>
                  <a:srgbClr val="000000"/>
                </a:solidFill>
              </a:defRPr>
            </a:pPr>
            <a:r>
              <a:rPr sz="3400">
                <a:solidFill>
                  <a:srgbClr val="EEEEEE"/>
                </a:solidFill>
              </a:rPr>
              <a:t>Body Level Three</a:t>
            </a:r>
          </a:p>
          <a:p>
            <a:pPr lvl="3">
              <a:defRPr sz="1800">
                <a:solidFill>
                  <a:srgbClr val="000000"/>
                </a:solidFill>
              </a:defRPr>
            </a:pPr>
            <a:r>
              <a:rPr sz="3400">
                <a:solidFill>
                  <a:srgbClr val="EEEEEE"/>
                </a:solidFill>
              </a:rPr>
              <a:t>Body Level Four</a:t>
            </a:r>
          </a:p>
          <a:p>
            <a:pPr lvl="4">
              <a:defRPr sz="1800">
                <a:solidFill>
                  <a:srgbClr val="000000"/>
                </a:solidFill>
              </a:defRPr>
            </a:pPr>
            <a:r>
              <a:rPr sz="3400">
                <a:solidFill>
                  <a:srgbClr val="EEEEEE"/>
                </a:solidFill>
              </a:rPr>
              <a:t>Body Level Five</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hoto - 3 Up">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2.jpeg"/><Relationship Id="rId17" Type="http://schemas.openxmlformats.org/officeDocument/2006/relationships/image" Target="../media/image3.png"/><Relationship Id="rId18" Type="http://schemas.openxmlformats.org/officeDocument/2006/relationships/image" Target="../media/image4.ti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6"/>
          <a:srcRect/>
          <a:stretch>
            <a:fillRect/>
          </a:stretch>
        </a:blipFill>
        <a:effectLst/>
      </p:bgPr>
    </p:bg>
    <p:spTree>
      <p:nvGrpSpPr>
        <p:cNvPr id="1" name=""/>
        <p:cNvGrpSpPr/>
        <p:nvPr/>
      </p:nvGrpSpPr>
      <p:grpSpPr>
        <a:xfrm>
          <a:off x="0" y="0"/>
          <a:ext cx="0" cy="0"/>
          <a:chOff x="0" y="0"/>
          <a:chExt cx="0" cy="0"/>
        </a:xfrm>
      </p:grpSpPr>
      <p:pic>
        <p:nvPicPr>
          <p:cNvPr id="2" name="Picture 1"/>
          <p:cNvPicPr/>
          <p:nvPr/>
        </p:nvPicPr>
        <p:blipFill>
          <a:blip r:embed="rId17">
            <a:extLst/>
          </a:blip>
          <a:stretch>
            <a:fillRect/>
          </a:stretch>
        </p:blipFill>
        <p:spPr>
          <a:xfrm>
            <a:off x="1060083" y="2732634"/>
            <a:ext cx="10908152" cy="71905"/>
          </a:xfrm>
          <a:prstGeom prst="rect">
            <a:avLst/>
          </a:prstGeom>
        </p:spPr>
      </p:pic>
      <p:sp>
        <p:nvSpPr>
          <p:cNvPr id="4" name="Shape 4"/>
          <p:cNvSpPr>
            <a:spLocks noGrp="1"/>
          </p:cNvSpPr>
          <p:nvPr>
            <p:ph type="title"/>
          </p:nvPr>
        </p:nvSpPr>
        <p:spPr>
          <a:xfrm>
            <a:off x="1270000" y="698500"/>
            <a:ext cx="10464800" cy="1905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p>
            <a:pPr lvl="0">
              <a:defRPr sz="1800" b="0" spc="0">
                <a:solidFill>
                  <a:srgbClr val="000000"/>
                </a:solidFill>
              </a:defRPr>
            </a:pPr>
            <a:r>
              <a:rPr sz="4800" b="1" spc="-144">
                <a:solidFill>
                  <a:srgbClr val="EEEEEE"/>
                </a:solidFill>
              </a:rPr>
              <a:t>Title Text</a:t>
            </a:r>
          </a:p>
        </p:txBody>
      </p:sp>
      <p:sp>
        <p:nvSpPr>
          <p:cNvPr id="5" name="Shape 5"/>
          <p:cNvSpPr>
            <a:spLocks noGrp="1"/>
          </p:cNvSpPr>
          <p:nvPr>
            <p:ph type="body" idx="1"/>
          </p:nvPr>
        </p:nvSpPr>
        <p:spPr>
          <a:xfrm>
            <a:off x="1270000" y="3263900"/>
            <a:ext cx="10464800" cy="5715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lvl1pPr>
              <a:buBlip>
                <a:blip r:embed="rId18"/>
              </a:buBlip>
            </a:lvl1pPr>
            <a:lvl2pPr>
              <a:buBlip>
                <a:blip r:embed="rId18"/>
              </a:buBlip>
            </a:lvl2pPr>
            <a:lvl3pPr>
              <a:buBlip>
                <a:blip r:embed="rId18"/>
              </a:buBlip>
            </a:lvl3pPr>
            <a:lvl4pPr>
              <a:buBlip>
                <a:blip r:embed="rId18"/>
              </a:buBlip>
            </a:lvl4pPr>
            <a:lvl5pPr>
              <a:buBlip>
                <a:blip r:embed="rId18"/>
              </a:buBlip>
            </a:lvl5pPr>
          </a:lstStyle>
          <a:p>
            <a:pPr lvl="0">
              <a:defRPr sz="1800">
                <a:solidFill>
                  <a:srgbClr val="000000"/>
                </a:solidFill>
              </a:defRPr>
            </a:pPr>
            <a:r>
              <a:rPr sz="3400">
                <a:solidFill>
                  <a:srgbClr val="EEEEEE"/>
                </a:solidFill>
              </a:rPr>
              <a:t>Body Level One</a:t>
            </a:r>
          </a:p>
          <a:p>
            <a:pPr lvl="1">
              <a:defRPr sz="1800">
                <a:solidFill>
                  <a:srgbClr val="000000"/>
                </a:solidFill>
              </a:defRPr>
            </a:pPr>
            <a:r>
              <a:rPr sz="3400">
                <a:solidFill>
                  <a:srgbClr val="EEEEEE"/>
                </a:solidFill>
              </a:rPr>
              <a:t>Body Level Two</a:t>
            </a:r>
          </a:p>
          <a:p>
            <a:pPr lvl="2">
              <a:defRPr sz="1800">
                <a:solidFill>
                  <a:srgbClr val="000000"/>
                </a:solidFill>
              </a:defRPr>
            </a:pPr>
            <a:r>
              <a:rPr sz="3400">
                <a:solidFill>
                  <a:srgbClr val="EEEEEE"/>
                </a:solidFill>
              </a:rPr>
              <a:t>Body Level Three</a:t>
            </a:r>
          </a:p>
          <a:p>
            <a:pPr lvl="3">
              <a:defRPr sz="1800">
                <a:solidFill>
                  <a:srgbClr val="000000"/>
                </a:solidFill>
              </a:defRPr>
            </a:pPr>
            <a:r>
              <a:rPr sz="3400">
                <a:solidFill>
                  <a:srgbClr val="EEEEEE"/>
                </a:solidFill>
              </a:rPr>
              <a:t>Body Level Four</a:t>
            </a:r>
          </a:p>
          <a:p>
            <a:pPr lvl="4">
              <a:defRPr sz="1800">
                <a:solidFill>
                  <a:srgbClr val="000000"/>
                </a:solidFill>
              </a:defRPr>
            </a:pPr>
            <a:r>
              <a:rPr sz="3400">
                <a:solidFill>
                  <a:srgbClr val="EEEEEE"/>
                </a:solidFill>
              </a:rPr>
              <a:t>Body Level Five</a:t>
            </a: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txStyles>
    <p:titleStyle>
      <a:lvl1pPr algn="ctr" defTabSz="584200">
        <a:defRPr sz="4800" b="1" spc="-144">
          <a:solidFill>
            <a:srgbClr val="EEEEEE"/>
          </a:solidFill>
          <a:latin typeface="+mn-lt"/>
          <a:ea typeface="+mn-ea"/>
          <a:cs typeface="+mn-cs"/>
          <a:sym typeface="Superclarendon"/>
        </a:defRPr>
      </a:lvl1pPr>
      <a:lvl2pPr indent="228600" algn="ctr" defTabSz="584200">
        <a:defRPr sz="4800" b="1" spc="-144">
          <a:solidFill>
            <a:srgbClr val="EEEEEE"/>
          </a:solidFill>
          <a:latin typeface="+mn-lt"/>
          <a:ea typeface="+mn-ea"/>
          <a:cs typeface="+mn-cs"/>
          <a:sym typeface="Superclarendon"/>
        </a:defRPr>
      </a:lvl2pPr>
      <a:lvl3pPr indent="457200" algn="ctr" defTabSz="584200">
        <a:defRPr sz="4800" b="1" spc="-144">
          <a:solidFill>
            <a:srgbClr val="EEEEEE"/>
          </a:solidFill>
          <a:latin typeface="+mn-lt"/>
          <a:ea typeface="+mn-ea"/>
          <a:cs typeface="+mn-cs"/>
          <a:sym typeface="Superclarendon"/>
        </a:defRPr>
      </a:lvl3pPr>
      <a:lvl4pPr indent="685800" algn="ctr" defTabSz="584200">
        <a:defRPr sz="4800" b="1" spc="-144">
          <a:solidFill>
            <a:srgbClr val="EEEEEE"/>
          </a:solidFill>
          <a:latin typeface="+mn-lt"/>
          <a:ea typeface="+mn-ea"/>
          <a:cs typeface="+mn-cs"/>
          <a:sym typeface="Superclarendon"/>
        </a:defRPr>
      </a:lvl4pPr>
      <a:lvl5pPr indent="914400" algn="ctr" defTabSz="584200">
        <a:defRPr sz="4800" b="1" spc="-144">
          <a:solidFill>
            <a:srgbClr val="EEEEEE"/>
          </a:solidFill>
          <a:latin typeface="+mn-lt"/>
          <a:ea typeface="+mn-ea"/>
          <a:cs typeface="+mn-cs"/>
          <a:sym typeface="Superclarendon"/>
        </a:defRPr>
      </a:lvl5pPr>
      <a:lvl6pPr indent="1143000" algn="ctr" defTabSz="584200">
        <a:defRPr sz="4800" b="1" spc="-144">
          <a:solidFill>
            <a:srgbClr val="EEEEEE"/>
          </a:solidFill>
          <a:latin typeface="+mn-lt"/>
          <a:ea typeface="+mn-ea"/>
          <a:cs typeface="+mn-cs"/>
          <a:sym typeface="Superclarendon"/>
        </a:defRPr>
      </a:lvl6pPr>
      <a:lvl7pPr indent="1371600" algn="ctr" defTabSz="584200">
        <a:defRPr sz="4800" b="1" spc="-144">
          <a:solidFill>
            <a:srgbClr val="EEEEEE"/>
          </a:solidFill>
          <a:latin typeface="+mn-lt"/>
          <a:ea typeface="+mn-ea"/>
          <a:cs typeface="+mn-cs"/>
          <a:sym typeface="Superclarendon"/>
        </a:defRPr>
      </a:lvl7pPr>
      <a:lvl8pPr indent="1600200" algn="ctr" defTabSz="584200">
        <a:defRPr sz="4800" b="1" spc="-144">
          <a:solidFill>
            <a:srgbClr val="EEEEEE"/>
          </a:solidFill>
          <a:latin typeface="+mn-lt"/>
          <a:ea typeface="+mn-ea"/>
          <a:cs typeface="+mn-cs"/>
          <a:sym typeface="Superclarendon"/>
        </a:defRPr>
      </a:lvl8pPr>
      <a:lvl9pPr indent="1828800" algn="ctr" defTabSz="584200">
        <a:defRPr sz="4800" b="1" spc="-144">
          <a:solidFill>
            <a:srgbClr val="EEEEEE"/>
          </a:solidFill>
          <a:latin typeface="+mn-lt"/>
          <a:ea typeface="+mn-ea"/>
          <a:cs typeface="+mn-cs"/>
          <a:sym typeface="Superclarendon"/>
        </a:defRPr>
      </a:lvl9pPr>
    </p:titleStyle>
    <p:bodyStyle>
      <a:lvl1pPr marL="622300" indent="-622300" defTabSz="584200">
        <a:spcBef>
          <a:spcPts val="4200"/>
        </a:spcBef>
        <a:buSzPct val="65000"/>
        <a:buFont typeface="Zapf Dingbats"/>
        <a:buBlip>
          <a:blip r:embed="rId18"/>
        </a:buBlip>
        <a:defRPr sz="3400">
          <a:solidFill>
            <a:srgbClr val="EEEEEE"/>
          </a:solidFill>
          <a:latin typeface="Helvetica Neue Bold Condensed"/>
          <a:ea typeface="Helvetica Neue Bold Condensed"/>
          <a:cs typeface="Helvetica Neue Bold Condensed"/>
          <a:sym typeface="Helvetica Neue Bold Condensed"/>
        </a:defRPr>
      </a:lvl1pPr>
      <a:lvl2pPr marL="1244600" indent="-622300" defTabSz="584200">
        <a:spcBef>
          <a:spcPts val="4200"/>
        </a:spcBef>
        <a:buSzPct val="65000"/>
        <a:buFont typeface="Zapf Dingbats"/>
        <a:buBlip>
          <a:blip r:embed="rId18"/>
        </a:buBlip>
        <a:defRPr sz="3400">
          <a:solidFill>
            <a:srgbClr val="EEEEEE"/>
          </a:solidFill>
          <a:latin typeface="Helvetica Neue Bold Condensed"/>
          <a:ea typeface="Helvetica Neue Bold Condensed"/>
          <a:cs typeface="Helvetica Neue Bold Condensed"/>
          <a:sym typeface="Helvetica Neue Bold Condensed"/>
        </a:defRPr>
      </a:lvl2pPr>
      <a:lvl3pPr marL="1866900" indent="-622300" defTabSz="584200">
        <a:spcBef>
          <a:spcPts val="4200"/>
        </a:spcBef>
        <a:buSzPct val="65000"/>
        <a:buFont typeface="Zapf Dingbats"/>
        <a:buBlip>
          <a:blip r:embed="rId18"/>
        </a:buBlip>
        <a:defRPr sz="3400">
          <a:solidFill>
            <a:srgbClr val="EEEEEE"/>
          </a:solidFill>
          <a:latin typeface="Helvetica Neue Bold Condensed"/>
          <a:ea typeface="Helvetica Neue Bold Condensed"/>
          <a:cs typeface="Helvetica Neue Bold Condensed"/>
          <a:sym typeface="Helvetica Neue Bold Condensed"/>
        </a:defRPr>
      </a:lvl3pPr>
      <a:lvl4pPr marL="2489200" indent="-622300" defTabSz="584200">
        <a:spcBef>
          <a:spcPts val="4200"/>
        </a:spcBef>
        <a:buSzPct val="65000"/>
        <a:buFont typeface="Zapf Dingbats"/>
        <a:buBlip>
          <a:blip r:embed="rId18"/>
        </a:buBlip>
        <a:defRPr sz="3400">
          <a:solidFill>
            <a:srgbClr val="EEEEEE"/>
          </a:solidFill>
          <a:latin typeface="Helvetica Neue Bold Condensed"/>
          <a:ea typeface="Helvetica Neue Bold Condensed"/>
          <a:cs typeface="Helvetica Neue Bold Condensed"/>
          <a:sym typeface="Helvetica Neue Bold Condensed"/>
        </a:defRPr>
      </a:lvl4pPr>
      <a:lvl5pPr marL="3111500" indent="-622300" defTabSz="584200">
        <a:spcBef>
          <a:spcPts val="4200"/>
        </a:spcBef>
        <a:buSzPct val="65000"/>
        <a:buFont typeface="Zapf Dingbats"/>
        <a:buBlip>
          <a:blip r:embed="rId18"/>
        </a:buBlip>
        <a:defRPr sz="3400">
          <a:solidFill>
            <a:srgbClr val="EEEEEE"/>
          </a:solidFill>
          <a:latin typeface="Helvetica Neue Bold Condensed"/>
          <a:ea typeface="Helvetica Neue Bold Condensed"/>
          <a:cs typeface="Helvetica Neue Bold Condensed"/>
          <a:sym typeface="Helvetica Neue Bold Condensed"/>
        </a:defRPr>
      </a:lvl5pPr>
      <a:lvl6pPr marL="3733800" indent="-622300" defTabSz="584200">
        <a:spcBef>
          <a:spcPts val="4200"/>
        </a:spcBef>
        <a:buSzPct val="65000"/>
        <a:buFont typeface="Zapf Dingbats"/>
        <a:buBlip>
          <a:blip r:embed="rId18"/>
        </a:buBlip>
        <a:defRPr sz="3400">
          <a:solidFill>
            <a:srgbClr val="EEEEEE"/>
          </a:solidFill>
          <a:latin typeface="Helvetica Neue Bold Condensed"/>
          <a:ea typeface="Helvetica Neue Bold Condensed"/>
          <a:cs typeface="Helvetica Neue Bold Condensed"/>
          <a:sym typeface="Helvetica Neue Bold Condensed"/>
        </a:defRPr>
      </a:lvl6pPr>
      <a:lvl7pPr marL="4356100" indent="-622300" defTabSz="584200">
        <a:spcBef>
          <a:spcPts val="4200"/>
        </a:spcBef>
        <a:buSzPct val="65000"/>
        <a:buFont typeface="Zapf Dingbats"/>
        <a:buBlip>
          <a:blip r:embed="rId18"/>
        </a:buBlip>
        <a:defRPr sz="3400">
          <a:solidFill>
            <a:srgbClr val="EEEEEE"/>
          </a:solidFill>
          <a:latin typeface="Helvetica Neue Bold Condensed"/>
          <a:ea typeface="Helvetica Neue Bold Condensed"/>
          <a:cs typeface="Helvetica Neue Bold Condensed"/>
          <a:sym typeface="Helvetica Neue Bold Condensed"/>
        </a:defRPr>
      </a:lvl7pPr>
      <a:lvl8pPr marL="4978400" indent="-622300" defTabSz="584200">
        <a:spcBef>
          <a:spcPts val="4200"/>
        </a:spcBef>
        <a:buSzPct val="65000"/>
        <a:buFont typeface="Zapf Dingbats"/>
        <a:buBlip>
          <a:blip r:embed="rId18"/>
        </a:buBlip>
        <a:defRPr sz="3400">
          <a:solidFill>
            <a:srgbClr val="EEEEEE"/>
          </a:solidFill>
          <a:latin typeface="Helvetica Neue Bold Condensed"/>
          <a:ea typeface="Helvetica Neue Bold Condensed"/>
          <a:cs typeface="Helvetica Neue Bold Condensed"/>
          <a:sym typeface="Helvetica Neue Bold Condensed"/>
        </a:defRPr>
      </a:lvl8pPr>
      <a:lvl9pPr marL="5600700" indent="-622300" defTabSz="584200">
        <a:spcBef>
          <a:spcPts val="4200"/>
        </a:spcBef>
        <a:buSzPct val="65000"/>
        <a:buFont typeface="Zapf Dingbats"/>
        <a:buBlip>
          <a:blip r:embed="rId18"/>
        </a:buBlip>
        <a:defRPr sz="3400">
          <a:solidFill>
            <a:srgbClr val="EEEEEE"/>
          </a:solidFill>
          <a:latin typeface="Helvetica Neue Bold Condensed"/>
          <a:ea typeface="Helvetica Neue Bold Condensed"/>
          <a:cs typeface="Helvetica Neue Bold Condensed"/>
          <a:sym typeface="Helvetica Neue Bold Condensed"/>
        </a:defRPr>
      </a:lvl9pPr>
    </p:bodyStyle>
    <p:otherStyle>
      <a:lvl1pPr algn="ctr" defTabSz="584200">
        <a:defRPr b="1">
          <a:solidFill>
            <a:schemeClr val="tx1"/>
          </a:solidFill>
          <a:latin typeface="+mn-lt"/>
          <a:ea typeface="+mn-ea"/>
          <a:cs typeface="+mn-cs"/>
          <a:sym typeface="Superclarendon"/>
        </a:defRPr>
      </a:lvl1pPr>
      <a:lvl2pPr indent="228600" algn="ctr" defTabSz="584200">
        <a:defRPr b="1">
          <a:solidFill>
            <a:schemeClr val="tx1"/>
          </a:solidFill>
          <a:latin typeface="+mn-lt"/>
          <a:ea typeface="+mn-ea"/>
          <a:cs typeface="+mn-cs"/>
          <a:sym typeface="Superclarendon"/>
        </a:defRPr>
      </a:lvl2pPr>
      <a:lvl3pPr indent="457200" algn="ctr" defTabSz="584200">
        <a:defRPr b="1">
          <a:solidFill>
            <a:schemeClr val="tx1"/>
          </a:solidFill>
          <a:latin typeface="+mn-lt"/>
          <a:ea typeface="+mn-ea"/>
          <a:cs typeface="+mn-cs"/>
          <a:sym typeface="Superclarendon"/>
        </a:defRPr>
      </a:lvl3pPr>
      <a:lvl4pPr indent="685800" algn="ctr" defTabSz="584200">
        <a:defRPr b="1">
          <a:solidFill>
            <a:schemeClr val="tx1"/>
          </a:solidFill>
          <a:latin typeface="+mn-lt"/>
          <a:ea typeface="+mn-ea"/>
          <a:cs typeface="+mn-cs"/>
          <a:sym typeface="Superclarendon"/>
        </a:defRPr>
      </a:lvl4pPr>
      <a:lvl5pPr indent="914400" algn="ctr" defTabSz="584200">
        <a:defRPr b="1">
          <a:solidFill>
            <a:schemeClr val="tx1"/>
          </a:solidFill>
          <a:latin typeface="+mn-lt"/>
          <a:ea typeface="+mn-ea"/>
          <a:cs typeface="+mn-cs"/>
          <a:sym typeface="Superclarendon"/>
        </a:defRPr>
      </a:lvl5pPr>
      <a:lvl6pPr indent="1143000" algn="ctr" defTabSz="584200">
        <a:defRPr b="1">
          <a:solidFill>
            <a:schemeClr val="tx1"/>
          </a:solidFill>
          <a:latin typeface="+mn-lt"/>
          <a:ea typeface="+mn-ea"/>
          <a:cs typeface="+mn-cs"/>
          <a:sym typeface="Superclarendon"/>
        </a:defRPr>
      </a:lvl6pPr>
      <a:lvl7pPr indent="1371600" algn="ctr" defTabSz="584200">
        <a:defRPr b="1">
          <a:solidFill>
            <a:schemeClr val="tx1"/>
          </a:solidFill>
          <a:latin typeface="+mn-lt"/>
          <a:ea typeface="+mn-ea"/>
          <a:cs typeface="+mn-cs"/>
          <a:sym typeface="Superclarendon"/>
        </a:defRPr>
      </a:lvl7pPr>
      <a:lvl8pPr indent="1600200" algn="ctr" defTabSz="584200">
        <a:defRPr b="1">
          <a:solidFill>
            <a:schemeClr val="tx1"/>
          </a:solidFill>
          <a:latin typeface="+mn-lt"/>
          <a:ea typeface="+mn-ea"/>
          <a:cs typeface="+mn-cs"/>
          <a:sym typeface="Superclarendon"/>
        </a:defRPr>
      </a:lvl8pPr>
      <a:lvl9pPr indent="1828800" algn="ctr" defTabSz="584200">
        <a:defRPr b="1">
          <a:solidFill>
            <a:schemeClr val="tx1"/>
          </a:solidFill>
          <a:latin typeface="+mn-lt"/>
          <a:ea typeface="+mn-ea"/>
          <a:cs typeface="+mn-cs"/>
          <a:sym typeface="Superclarendon"/>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tif"/><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t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t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tif"/><Relationship Id="rId3" Type="http://schemas.openxmlformats.org/officeDocument/2006/relationships/hyperlink" Target="https://www.youtube.com/watch?v=uFQfylQ2Jg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hape 40"/>
          <p:cNvSpPr>
            <a:spLocks noGrp="1"/>
          </p:cNvSpPr>
          <p:nvPr>
            <p:ph type="title"/>
          </p:nvPr>
        </p:nvSpPr>
        <p:spPr>
          <a:prstGeom prst="rect">
            <a:avLst/>
          </a:prstGeom>
        </p:spPr>
        <p:txBody>
          <a:bodyPr/>
          <a:lstStyle/>
          <a:p>
            <a:pPr lvl="0">
              <a:defRPr sz="1800" b="0" spc="0">
                <a:solidFill>
                  <a:srgbClr val="000000"/>
                </a:solidFill>
              </a:defRPr>
            </a:pPr>
            <a:r>
              <a:rPr lang="da-DK" sz="4800" b="1" spc="-144" dirty="0" smtClean="0">
                <a:solidFill>
                  <a:srgbClr val="EEEEEE"/>
                </a:solidFill>
              </a:rPr>
              <a:t>At tænke læring ud fra mennesker og praksis</a:t>
            </a:r>
            <a:endParaRPr sz="4800" b="1" spc="-144" dirty="0">
              <a:solidFill>
                <a:srgbClr val="EEEEEE"/>
              </a:solidFill>
            </a:endParaRPr>
          </a:p>
        </p:txBody>
      </p:sp>
      <p:sp>
        <p:nvSpPr>
          <p:cNvPr id="41" name="Shape 41"/>
          <p:cNvSpPr>
            <a:spLocks noGrp="1"/>
          </p:cNvSpPr>
          <p:nvPr>
            <p:ph type="body" idx="1"/>
          </p:nvPr>
        </p:nvSpPr>
        <p:spPr>
          <a:xfrm>
            <a:off x="1270000" y="3035300"/>
            <a:ext cx="10464800" cy="5715000"/>
          </a:xfrm>
          <a:prstGeom prst="rect">
            <a:avLst/>
          </a:prstGeom>
        </p:spPr>
        <p:txBody>
          <a:bodyPr>
            <a:normAutofit/>
          </a:bodyPr>
          <a:lstStyle/>
          <a:p>
            <a:pPr marL="0" lvl="0" indent="0" algn="ctr" defTabSz="566674">
              <a:spcBef>
                <a:spcPts val="0"/>
              </a:spcBef>
              <a:buSzTx/>
              <a:buFontTx/>
              <a:buNone/>
              <a:defRPr sz="1800">
                <a:solidFill>
                  <a:srgbClr val="000000"/>
                </a:solidFill>
              </a:defRPr>
            </a:pPr>
            <a:endParaRPr lang="da-DK" sz="2000" b="1" spc="-104" dirty="0" smtClean="0">
              <a:solidFill>
                <a:srgbClr val="EEEEEE"/>
              </a:solidFill>
              <a:latin typeface="+mn-lt"/>
              <a:ea typeface="+mn-ea"/>
              <a:cs typeface="+mn-cs"/>
              <a:sym typeface="Superclarendon"/>
            </a:endParaRPr>
          </a:p>
          <a:p>
            <a:pPr marL="0" lvl="0" indent="0" algn="ctr" defTabSz="566674">
              <a:spcBef>
                <a:spcPts val="0"/>
              </a:spcBef>
              <a:buSzTx/>
              <a:buFontTx/>
              <a:buNone/>
              <a:defRPr sz="1800">
                <a:solidFill>
                  <a:srgbClr val="000000"/>
                </a:solidFill>
              </a:defRPr>
            </a:pPr>
            <a:endParaRPr lang="da-DK" sz="2000" b="1" spc="-104" dirty="0">
              <a:latin typeface="+mn-lt"/>
              <a:ea typeface="+mn-ea"/>
              <a:cs typeface="+mn-cs"/>
              <a:sym typeface="Superclarendon"/>
            </a:endParaRPr>
          </a:p>
          <a:p>
            <a:pPr marL="0" lvl="0" indent="0" algn="ctr" defTabSz="566674">
              <a:spcBef>
                <a:spcPts val="0"/>
              </a:spcBef>
              <a:buSzTx/>
              <a:buFontTx/>
              <a:buNone/>
              <a:defRPr sz="1800">
                <a:solidFill>
                  <a:srgbClr val="000000"/>
                </a:solidFill>
              </a:defRPr>
            </a:pPr>
            <a:endParaRPr lang="da-DK" sz="2000" b="1" spc="-104" dirty="0" smtClean="0">
              <a:solidFill>
                <a:srgbClr val="EEEEEE"/>
              </a:solidFill>
              <a:latin typeface="+mn-lt"/>
              <a:ea typeface="+mn-ea"/>
              <a:cs typeface="+mn-cs"/>
              <a:sym typeface="Superclarendon"/>
            </a:endParaRPr>
          </a:p>
          <a:p>
            <a:pPr marL="0" lvl="0" indent="0" algn="ctr" defTabSz="566674">
              <a:spcBef>
                <a:spcPts val="0"/>
              </a:spcBef>
              <a:buSzTx/>
              <a:buFontTx/>
              <a:buNone/>
              <a:defRPr sz="1800">
                <a:solidFill>
                  <a:srgbClr val="000000"/>
                </a:solidFill>
              </a:defRPr>
            </a:pPr>
            <a:endParaRPr lang="da-DK" sz="2000" b="1" spc="-104" dirty="0">
              <a:latin typeface="+mn-lt"/>
              <a:ea typeface="+mn-ea"/>
              <a:cs typeface="+mn-cs"/>
              <a:sym typeface="Superclarendon"/>
            </a:endParaRPr>
          </a:p>
          <a:p>
            <a:pPr marL="0" lvl="0" indent="0" algn="ctr" defTabSz="566674">
              <a:spcBef>
                <a:spcPts val="0"/>
              </a:spcBef>
              <a:buSzTx/>
              <a:buFontTx/>
              <a:buNone/>
              <a:defRPr sz="1800">
                <a:solidFill>
                  <a:srgbClr val="000000"/>
                </a:solidFill>
              </a:defRPr>
            </a:pPr>
            <a:endParaRPr lang="da-DK" sz="2000" b="1" spc="-104" dirty="0" smtClean="0">
              <a:solidFill>
                <a:srgbClr val="EEEEEE"/>
              </a:solidFill>
              <a:latin typeface="+mn-lt"/>
              <a:ea typeface="+mn-ea"/>
              <a:cs typeface="+mn-cs"/>
              <a:sym typeface="Superclarendon"/>
            </a:endParaRPr>
          </a:p>
          <a:p>
            <a:pPr lvl="0" algn="l" defTabSz="566674">
              <a:spcBef>
                <a:spcPts val="0"/>
              </a:spcBef>
              <a:buSzTx/>
              <a:buFontTx/>
              <a:buChar char="-"/>
              <a:defRPr sz="1800">
                <a:solidFill>
                  <a:srgbClr val="000000"/>
                </a:solidFill>
              </a:defRPr>
            </a:pPr>
            <a:r>
              <a:rPr lang="da-DK" sz="3200" b="1" spc="-104" dirty="0" smtClean="0">
                <a:solidFill>
                  <a:schemeClr val="tx1"/>
                </a:solidFill>
                <a:latin typeface="+mn-lt"/>
                <a:ea typeface="+mn-ea"/>
                <a:cs typeface="+mn-cs"/>
                <a:sym typeface="Superclarendon"/>
              </a:rPr>
              <a:t>Et forsøg på mulig inspiration</a:t>
            </a:r>
            <a:endParaRPr lang="da-DK" sz="2000" b="1" spc="-104" dirty="0" smtClean="0">
              <a:solidFill>
                <a:srgbClr val="EEEEEE"/>
              </a:solidFill>
              <a:latin typeface="+mn-lt"/>
              <a:ea typeface="+mn-ea"/>
              <a:cs typeface="+mn-cs"/>
              <a:sym typeface="Superclarendon"/>
            </a:endParaRPr>
          </a:p>
          <a:p>
            <a:pPr marL="0" lvl="0" indent="0" algn="ctr" defTabSz="566674">
              <a:spcBef>
                <a:spcPts val="0"/>
              </a:spcBef>
              <a:buSzTx/>
              <a:buFontTx/>
              <a:buNone/>
              <a:defRPr sz="1800">
                <a:solidFill>
                  <a:srgbClr val="000000"/>
                </a:solidFill>
              </a:defRPr>
            </a:pPr>
            <a:endParaRPr lang="da-DK" sz="2000" b="1" spc="-104" dirty="0">
              <a:latin typeface="+mn-lt"/>
              <a:ea typeface="+mn-ea"/>
              <a:cs typeface="+mn-cs"/>
              <a:sym typeface="Superclarendon"/>
            </a:endParaRPr>
          </a:p>
          <a:p>
            <a:pPr marL="0" lvl="0" indent="0" algn="ctr" defTabSz="566674">
              <a:spcBef>
                <a:spcPts val="0"/>
              </a:spcBef>
              <a:buSzTx/>
              <a:buFontTx/>
              <a:buNone/>
              <a:defRPr sz="1800">
                <a:solidFill>
                  <a:srgbClr val="000000"/>
                </a:solidFill>
              </a:defRPr>
            </a:pPr>
            <a:endParaRPr lang="da-DK" sz="2000" b="1" spc="-104" dirty="0" smtClean="0">
              <a:solidFill>
                <a:srgbClr val="EEEEEE"/>
              </a:solidFill>
              <a:latin typeface="+mn-lt"/>
              <a:ea typeface="+mn-ea"/>
              <a:cs typeface="+mn-cs"/>
              <a:sym typeface="Superclarendon"/>
            </a:endParaRPr>
          </a:p>
          <a:p>
            <a:pPr marL="0" lvl="0" indent="0" algn="ctr" defTabSz="566674">
              <a:spcBef>
                <a:spcPts val="0"/>
              </a:spcBef>
              <a:buSzTx/>
              <a:buFontTx/>
              <a:buNone/>
              <a:defRPr sz="1800">
                <a:solidFill>
                  <a:srgbClr val="000000"/>
                </a:solidFill>
              </a:defRPr>
            </a:pPr>
            <a:endParaRPr lang="da-DK" sz="2000" b="1" spc="-104" dirty="0">
              <a:latin typeface="+mn-lt"/>
              <a:ea typeface="+mn-ea"/>
              <a:cs typeface="+mn-cs"/>
              <a:sym typeface="Superclarendon"/>
            </a:endParaRPr>
          </a:p>
          <a:p>
            <a:pPr marL="0" lvl="0" indent="0" algn="ctr" defTabSz="566674">
              <a:spcBef>
                <a:spcPts val="0"/>
              </a:spcBef>
              <a:buSzTx/>
              <a:buFontTx/>
              <a:buNone/>
              <a:defRPr sz="1800">
                <a:solidFill>
                  <a:srgbClr val="000000"/>
                </a:solidFill>
              </a:defRPr>
            </a:pPr>
            <a:endParaRPr lang="da-DK" sz="2000" b="1" spc="-104" dirty="0" smtClean="0">
              <a:solidFill>
                <a:srgbClr val="EEEEEE"/>
              </a:solidFill>
              <a:latin typeface="+mn-lt"/>
              <a:ea typeface="+mn-ea"/>
              <a:cs typeface="+mn-cs"/>
              <a:sym typeface="Superclarendon"/>
            </a:endParaRPr>
          </a:p>
          <a:p>
            <a:pPr marL="0" lvl="0" indent="0" algn="ctr" defTabSz="566674">
              <a:spcBef>
                <a:spcPts val="0"/>
              </a:spcBef>
              <a:buSzTx/>
              <a:buFontTx/>
              <a:buNone/>
              <a:defRPr sz="1800">
                <a:solidFill>
                  <a:srgbClr val="000000"/>
                </a:solidFill>
              </a:defRPr>
            </a:pPr>
            <a:endParaRPr lang="da-DK" sz="2000" b="1" spc="-104" dirty="0">
              <a:latin typeface="+mn-lt"/>
              <a:ea typeface="+mn-ea"/>
              <a:cs typeface="+mn-cs"/>
              <a:sym typeface="Superclarendon"/>
            </a:endParaRPr>
          </a:p>
          <a:p>
            <a:pPr marL="0" lvl="0" indent="0" algn="ctr" defTabSz="566674">
              <a:spcBef>
                <a:spcPts val="0"/>
              </a:spcBef>
              <a:buSzTx/>
              <a:buFontTx/>
              <a:buNone/>
              <a:defRPr sz="1800">
                <a:solidFill>
                  <a:srgbClr val="000000"/>
                </a:solidFill>
              </a:defRPr>
            </a:pPr>
            <a:endParaRPr lang="da-DK" sz="2000" b="1" spc="-104" dirty="0" smtClean="0">
              <a:solidFill>
                <a:srgbClr val="EEEEEE"/>
              </a:solidFill>
              <a:latin typeface="+mn-lt"/>
              <a:ea typeface="+mn-ea"/>
              <a:cs typeface="+mn-cs"/>
              <a:sym typeface="Superclarendon"/>
            </a:endParaRPr>
          </a:p>
          <a:p>
            <a:pPr marL="0" lvl="0" indent="0" algn="ctr" defTabSz="566674">
              <a:spcBef>
                <a:spcPts val="0"/>
              </a:spcBef>
              <a:buSzTx/>
              <a:buFontTx/>
              <a:buNone/>
              <a:defRPr sz="1800">
                <a:solidFill>
                  <a:srgbClr val="000000"/>
                </a:solidFill>
              </a:defRPr>
            </a:pPr>
            <a:r>
              <a:rPr lang="da-DK" sz="2000" b="1" spc="-104" dirty="0" smtClean="0">
                <a:solidFill>
                  <a:srgbClr val="EEEEEE"/>
                </a:solidFill>
                <a:latin typeface="+mn-lt"/>
                <a:ea typeface="+mn-ea"/>
                <a:cs typeface="+mn-cs"/>
                <a:sym typeface="Superclarendon"/>
              </a:rPr>
              <a:t>v. Peter Busch-Jensen, RUC</a:t>
            </a:r>
            <a:endParaRPr sz="2000" b="1" spc="-104" dirty="0">
              <a:solidFill>
                <a:srgbClr val="EEEEEE"/>
              </a:solidFill>
              <a:latin typeface="+mn-lt"/>
              <a:ea typeface="+mn-ea"/>
              <a:cs typeface="+mn-cs"/>
              <a:sym typeface="Superclarendon"/>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1">
                                            <p:txEl>
                                              <p:pRg st="5" end="5"/>
                                            </p:txEl>
                                          </p:spTgt>
                                        </p:tgtEl>
                                        <p:attrNameLst>
                                          <p:attrName>style.visibility</p:attrName>
                                        </p:attrNameLst>
                                      </p:cBhvr>
                                      <p:to>
                                        <p:strVal val="visible"/>
                                      </p:to>
                                    </p:set>
                                    <p:anim calcmode="lin" valueType="num">
                                      <p:cBhvr>
                                        <p:cTn id="7" dur="1000" fill="hold"/>
                                        <p:tgtEl>
                                          <p:spTgt spid="41">
                                            <p:txEl>
                                              <p:pRg st="5" end="5"/>
                                            </p:txEl>
                                          </p:spTgt>
                                        </p:tgtEl>
                                        <p:attrNameLst>
                                          <p:attrName>ppt_w</p:attrName>
                                        </p:attrNameLst>
                                      </p:cBhvr>
                                      <p:tavLst>
                                        <p:tav tm="0">
                                          <p:val>
                                            <p:strVal val="#ppt_w*0.70"/>
                                          </p:val>
                                        </p:tav>
                                        <p:tav tm="100000">
                                          <p:val>
                                            <p:strVal val="#ppt_w"/>
                                          </p:val>
                                        </p:tav>
                                      </p:tavLst>
                                    </p:anim>
                                    <p:anim calcmode="lin" valueType="num">
                                      <p:cBhvr>
                                        <p:cTn id="8" dur="1000" fill="hold"/>
                                        <p:tgtEl>
                                          <p:spTgt spid="41">
                                            <p:txEl>
                                              <p:pRg st="5" end="5"/>
                                            </p:txEl>
                                          </p:spTgt>
                                        </p:tgtEl>
                                        <p:attrNameLst>
                                          <p:attrName>ppt_h</p:attrName>
                                        </p:attrNameLst>
                                      </p:cBhvr>
                                      <p:tavLst>
                                        <p:tav tm="0">
                                          <p:val>
                                            <p:strVal val="#ppt_h"/>
                                          </p:val>
                                        </p:tav>
                                        <p:tav tm="100000">
                                          <p:val>
                                            <p:strVal val="#ppt_h"/>
                                          </p:val>
                                        </p:tav>
                                      </p:tavLst>
                                    </p:anim>
                                    <p:animEffect transition="in" filter="fade">
                                      <p:cBhvr>
                                        <p:cTn id="9" dur="1000"/>
                                        <p:tgtEl>
                                          <p:spTgt spid="4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TILBAGE TIL MENNESKET OG BEGREBET PRAKSIS </a:t>
            </a:r>
          </a:p>
        </p:txBody>
      </p:sp>
      <p:sp>
        <p:nvSpPr>
          <p:cNvPr id="3" name="Text Placeholder 2"/>
          <p:cNvSpPr>
            <a:spLocks noGrp="1"/>
          </p:cNvSpPr>
          <p:nvPr>
            <p:ph type="body" idx="1"/>
          </p:nvPr>
        </p:nvSpPr>
        <p:spPr/>
        <p:txBody>
          <a:bodyPr>
            <a:normAutofit fontScale="92500" lnSpcReduction="20000"/>
          </a:bodyPr>
          <a:lstStyle/>
          <a:p>
            <a:endParaRPr lang="en-US" sz="3600" dirty="0" smtClean="0"/>
          </a:p>
          <a:p>
            <a:endParaRPr lang="en-US" sz="3600" dirty="0" smtClean="0"/>
          </a:p>
          <a:p>
            <a:r>
              <a:rPr lang="en-US" sz="3600" dirty="0" err="1" smtClean="0"/>
              <a:t>Mennesket</a:t>
            </a:r>
            <a:r>
              <a:rPr lang="en-US" sz="3600" dirty="0" smtClean="0"/>
              <a:t> </a:t>
            </a:r>
            <a:r>
              <a:rPr lang="en-US" sz="3600" dirty="0" err="1" smtClean="0"/>
              <a:t>er</a:t>
            </a:r>
            <a:r>
              <a:rPr lang="en-US" sz="3600" dirty="0" smtClean="0"/>
              <a:t> et </a:t>
            </a:r>
            <a:r>
              <a:rPr lang="en-US" sz="3600" dirty="0" err="1" smtClean="0"/>
              <a:t>meningssøgende</a:t>
            </a:r>
            <a:r>
              <a:rPr lang="en-US" sz="3600" dirty="0" smtClean="0"/>
              <a:t> </a:t>
            </a:r>
            <a:r>
              <a:rPr lang="en-US" sz="3600" dirty="0" err="1" smtClean="0"/>
              <a:t>væsen</a:t>
            </a:r>
            <a:r>
              <a:rPr lang="en-US" sz="3600" dirty="0" smtClean="0"/>
              <a:t> </a:t>
            </a:r>
            <a:endParaRPr lang="en-US" sz="3600" dirty="0" smtClean="0">
              <a:solidFill>
                <a:srgbClr val="FFFF00"/>
              </a:solidFill>
            </a:endParaRPr>
          </a:p>
          <a:p>
            <a:r>
              <a:rPr lang="en-US" sz="3600" dirty="0" smtClean="0"/>
              <a:t>At </a:t>
            </a:r>
            <a:r>
              <a:rPr lang="en-US" sz="3600" dirty="0" err="1" smtClean="0"/>
              <a:t>engagere</a:t>
            </a:r>
            <a:r>
              <a:rPr lang="en-US" sz="3600" dirty="0" smtClean="0"/>
              <a:t> sig </a:t>
            </a:r>
            <a:r>
              <a:rPr lang="en-US" sz="3600" dirty="0" err="1" smtClean="0"/>
              <a:t>og</a:t>
            </a:r>
            <a:r>
              <a:rPr lang="en-US" sz="3600" dirty="0" smtClean="0"/>
              <a:t> </a:t>
            </a:r>
            <a:r>
              <a:rPr lang="en-US" sz="3600" dirty="0" err="1" smtClean="0"/>
              <a:t>lære</a:t>
            </a:r>
            <a:r>
              <a:rPr lang="en-US" sz="3600" dirty="0" smtClean="0"/>
              <a:t> at </a:t>
            </a:r>
            <a:r>
              <a:rPr lang="en-US" sz="3600" dirty="0" err="1" smtClean="0"/>
              <a:t>deltage</a:t>
            </a:r>
            <a:r>
              <a:rPr lang="en-US" sz="3600" dirty="0" smtClean="0"/>
              <a:t> </a:t>
            </a:r>
            <a:r>
              <a:rPr lang="en-US" sz="3600" dirty="0" err="1" smtClean="0"/>
              <a:t>i</a:t>
            </a:r>
            <a:r>
              <a:rPr lang="en-US" sz="3600" dirty="0" smtClean="0"/>
              <a:t> </a:t>
            </a:r>
            <a:r>
              <a:rPr lang="en-US" sz="3600" dirty="0" err="1" smtClean="0"/>
              <a:t>en</a:t>
            </a:r>
            <a:r>
              <a:rPr lang="en-US" sz="3600" dirty="0" smtClean="0"/>
              <a:t> given </a:t>
            </a:r>
            <a:r>
              <a:rPr lang="en-US" sz="3600" dirty="0" err="1" smtClean="0"/>
              <a:t>praksis</a:t>
            </a:r>
            <a:r>
              <a:rPr lang="en-US" sz="3600" dirty="0" smtClean="0"/>
              <a:t> handler </a:t>
            </a:r>
            <a:r>
              <a:rPr lang="en-US" sz="3600" dirty="0" err="1" smtClean="0"/>
              <a:t>derfor</a:t>
            </a:r>
            <a:r>
              <a:rPr lang="en-US" sz="3600" dirty="0" smtClean="0"/>
              <a:t> </a:t>
            </a:r>
            <a:r>
              <a:rPr lang="en-US" sz="3600" dirty="0" err="1" smtClean="0"/>
              <a:t>ikke</a:t>
            </a:r>
            <a:r>
              <a:rPr lang="en-US" sz="3600" dirty="0" smtClean="0"/>
              <a:t> om at </a:t>
            </a:r>
            <a:r>
              <a:rPr lang="en-US" sz="3600" dirty="0" err="1" smtClean="0"/>
              <a:t>optage</a:t>
            </a:r>
            <a:r>
              <a:rPr lang="en-US" sz="3600" dirty="0" smtClean="0"/>
              <a:t> </a:t>
            </a:r>
            <a:r>
              <a:rPr lang="en-US" sz="3600" dirty="0" err="1" smtClean="0"/>
              <a:t>fakta</a:t>
            </a:r>
            <a:r>
              <a:rPr lang="en-US" sz="3600" dirty="0" smtClean="0"/>
              <a:t>, men om at </a:t>
            </a:r>
            <a:r>
              <a:rPr lang="en-US" sz="3600" dirty="0" err="1" smtClean="0"/>
              <a:t>opleve</a:t>
            </a:r>
            <a:r>
              <a:rPr lang="en-US" sz="3600" dirty="0" smtClean="0"/>
              <a:t> </a:t>
            </a:r>
            <a:r>
              <a:rPr lang="en-US" sz="3600" dirty="0" err="1" smtClean="0"/>
              <a:t>adgang</a:t>
            </a:r>
            <a:r>
              <a:rPr lang="en-US" sz="3600" dirty="0" smtClean="0"/>
              <a:t> </a:t>
            </a:r>
            <a:r>
              <a:rPr lang="en-US" sz="3600" dirty="0" err="1" smtClean="0"/>
              <a:t>og</a:t>
            </a:r>
            <a:r>
              <a:rPr lang="en-US" sz="3600" dirty="0" smtClean="0"/>
              <a:t> </a:t>
            </a:r>
            <a:r>
              <a:rPr lang="en-US" sz="3600" dirty="0" err="1" smtClean="0"/>
              <a:t>deltagermuligheder</a:t>
            </a:r>
            <a:r>
              <a:rPr lang="en-US" sz="3600" dirty="0" smtClean="0"/>
              <a:t>, </a:t>
            </a:r>
          </a:p>
          <a:p>
            <a:r>
              <a:rPr lang="en-US" sz="3600" dirty="0" err="1" smtClean="0"/>
              <a:t>Det</a:t>
            </a:r>
            <a:r>
              <a:rPr lang="en-US" sz="3600" dirty="0" smtClean="0"/>
              <a:t> </a:t>
            </a:r>
            <a:r>
              <a:rPr lang="en-US" sz="3600" dirty="0" err="1" smtClean="0"/>
              <a:t>drejer</a:t>
            </a:r>
            <a:r>
              <a:rPr lang="en-US" sz="3600" dirty="0" smtClean="0"/>
              <a:t> sig med </a:t>
            </a:r>
            <a:r>
              <a:rPr lang="en-US" sz="3600" dirty="0" err="1" smtClean="0"/>
              <a:t>andre</a:t>
            </a:r>
            <a:r>
              <a:rPr lang="en-US" sz="3600" dirty="0" smtClean="0"/>
              <a:t> </a:t>
            </a:r>
            <a:r>
              <a:rPr lang="en-US" sz="3600" dirty="0" err="1" smtClean="0"/>
              <a:t>ord</a:t>
            </a:r>
            <a:r>
              <a:rPr lang="en-US" sz="3600" dirty="0" smtClean="0"/>
              <a:t> om </a:t>
            </a:r>
            <a:r>
              <a:rPr lang="en-US" sz="3600" dirty="0" err="1" smtClean="0"/>
              <a:t>forbindelsen</a:t>
            </a:r>
            <a:r>
              <a:rPr lang="en-US" sz="3600" dirty="0" smtClean="0"/>
              <a:t> </a:t>
            </a:r>
            <a:r>
              <a:rPr lang="en-US" sz="3600" dirty="0" err="1" smtClean="0"/>
              <a:t>mellem</a:t>
            </a:r>
            <a:r>
              <a:rPr lang="en-US" sz="3600" dirty="0" smtClean="0"/>
              <a:t> </a:t>
            </a:r>
            <a:r>
              <a:rPr lang="en-US" sz="3600" dirty="0" err="1" smtClean="0"/>
              <a:t>viden</a:t>
            </a:r>
            <a:r>
              <a:rPr lang="en-US" sz="3600" dirty="0"/>
              <a:t> </a:t>
            </a:r>
            <a:r>
              <a:rPr lang="en-US" sz="3600" dirty="0" err="1" smtClean="0"/>
              <a:t>og</a:t>
            </a:r>
            <a:r>
              <a:rPr lang="en-US" sz="3600" dirty="0" smtClean="0"/>
              <a:t> </a:t>
            </a:r>
            <a:r>
              <a:rPr lang="en-US" sz="3600" dirty="0" err="1" smtClean="0"/>
              <a:t>oplevelsen</a:t>
            </a:r>
            <a:r>
              <a:rPr lang="en-US" sz="3600" dirty="0" smtClean="0"/>
              <a:t> </a:t>
            </a:r>
            <a:r>
              <a:rPr lang="en-US" sz="3600" dirty="0" err="1" smtClean="0"/>
              <a:t>af</a:t>
            </a:r>
            <a:r>
              <a:rPr lang="en-US" sz="3600" dirty="0" smtClean="0"/>
              <a:t> </a:t>
            </a:r>
            <a:r>
              <a:rPr lang="en-US" sz="3600" dirty="0" err="1" smtClean="0"/>
              <a:t>mening</a:t>
            </a:r>
            <a:r>
              <a:rPr lang="en-US" sz="3600" dirty="0" smtClean="0"/>
              <a:t>. </a:t>
            </a:r>
          </a:p>
          <a:p>
            <a:endParaRPr lang="en-US" dirty="0"/>
          </a:p>
        </p:txBody>
      </p:sp>
      <p:sp>
        <p:nvSpPr>
          <p:cNvPr id="4" name="TextBox 3"/>
          <p:cNvSpPr txBox="1"/>
          <p:nvPr/>
        </p:nvSpPr>
        <p:spPr>
          <a:xfrm>
            <a:off x="704850" y="3263900"/>
            <a:ext cx="6648450" cy="68736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0" latinLnBrk="1" hangingPunct="0"/>
            <a:r>
              <a:rPr kumimoji="0" lang="en-US" sz="3800" b="0" i="0" u="none" strike="noStrike" cap="none" spc="0" normalizeH="0" baseline="0" dirty="0" err="1" smtClean="0">
                <a:ln>
                  <a:noFill/>
                </a:ln>
                <a:solidFill>
                  <a:srgbClr val="EEEEEE"/>
                </a:solidFill>
                <a:effectLst/>
                <a:uFillTx/>
                <a:latin typeface="Helvetica Neue Bold Condensed"/>
                <a:ea typeface="Helvetica Neue Bold Condensed"/>
                <a:cs typeface="Helvetica Neue Bold Condensed"/>
                <a:sym typeface="Helvetica Neue Bold Condensed"/>
              </a:rPr>
              <a:t>Mennesket</a:t>
            </a:r>
            <a:r>
              <a:rPr kumimoji="0" lang="en-US" sz="3800" b="0" i="0" u="none" strike="noStrike" cap="none" spc="0" normalizeH="0" baseline="0" dirty="0" smtClean="0">
                <a:ln>
                  <a:noFill/>
                </a:ln>
                <a:solidFill>
                  <a:srgbClr val="EEEEEE"/>
                </a:solidFill>
                <a:effectLst/>
                <a:uFillTx/>
                <a:latin typeface="Helvetica Neue Bold Condensed"/>
                <a:ea typeface="Helvetica Neue Bold Condensed"/>
                <a:cs typeface="Helvetica Neue Bold Condensed"/>
                <a:sym typeface="Helvetica Neue Bold Condensed"/>
              </a:rPr>
              <a:t> </a:t>
            </a:r>
            <a:r>
              <a:rPr lang="en-US" dirty="0">
                <a:solidFill>
                  <a:srgbClr val="FFFF00"/>
                </a:solidFill>
              </a:rPr>
              <a:t>(Ex: 2 </a:t>
            </a:r>
            <a:r>
              <a:rPr lang="en-US" dirty="0" err="1">
                <a:solidFill>
                  <a:srgbClr val="FFFF00"/>
                </a:solidFill>
              </a:rPr>
              <a:t>stenhuggere</a:t>
            </a:r>
            <a:r>
              <a:rPr lang="en-US" dirty="0">
                <a:solidFill>
                  <a:srgbClr val="FFFF00"/>
                </a:solidFill>
              </a:rPr>
              <a:t>)</a:t>
            </a:r>
            <a:endParaRPr kumimoji="0" lang="en-US" sz="3800" b="0" i="0" u="none" strike="noStrike" cap="none" spc="0" normalizeH="0" baseline="0" dirty="0">
              <a:ln>
                <a:noFill/>
              </a:ln>
              <a:solidFill>
                <a:srgbClr val="EEEEEE"/>
              </a:solidFill>
              <a:effectLst/>
              <a:uFillTx/>
              <a:latin typeface="Helvetica Neue Bold Condensed"/>
              <a:ea typeface="Helvetica Neue Bold Condensed"/>
              <a:cs typeface="Helvetica Neue Bold Condensed"/>
              <a:sym typeface="Helvetica Neue Bold Condensed"/>
            </a:endParaRPr>
          </a:p>
        </p:txBody>
      </p:sp>
    </p:spTree>
    <p:extLst>
      <p:ext uri="{BB962C8B-B14F-4D97-AF65-F5344CB8AC3E}">
        <p14:creationId xmlns:p14="http://schemas.microsoft.com/office/powerpoint/2010/main" val="6123709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Shape 84"/>
          <p:cNvSpPr>
            <a:spLocks noGrp="1"/>
          </p:cNvSpPr>
          <p:nvPr>
            <p:ph type="title"/>
          </p:nvPr>
        </p:nvSpPr>
        <p:spPr>
          <a:prstGeom prst="rect">
            <a:avLst/>
          </a:prstGeom>
        </p:spPr>
        <p:txBody>
          <a:bodyPr/>
          <a:lstStyle/>
          <a:p>
            <a:pPr lvl="0"/>
            <a:endParaRPr/>
          </a:p>
        </p:txBody>
      </p:sp>
      <p:sp>
        <p:nvSpPr>
          <p:cNvPr id="85" name="Shape 85"/>
          <p:cNvSpPr>
            <a:spLocks noGrp="1"/>
          </p:cNvSpPr>
          <p:nvPr>
            <p:ph type="body" idx="1"/>
          </p:nvPr>
        </p:nvSpPr>
        <p:spPr>
          <a:prstGeom prst="rect">
            <a:avLst/>
          </a:prstGeom>
        </p:spPr>
        <p:txBody>
          <a:bodyPr/>
          <a:lstStyle/>
          <a:p>
            <a:pPr lvl="0">
              <a:buBlip>
                <a:blip r:embed="rId2"/>
              </a:buBlip>
            </a:pPr>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700" y="698500"/>
            <a:ext cx="11201400" cy="8545397"/>
          </a:xfrm>
          <a:prstGeom prst="rect">
            <a:avLst/>
          </a:prstGeom>
        </p:spPr>
      </p:pic>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Shape 91"/>
          <p:cNvSpPr>
            <a:spLocks noGrp="1"/>
          </p:cNvSpPr>
          <p:nvPr>
            <p:ph type="title"/>
          </p:nvPr>
        </p:nvSpPr>
        <p:spPr>
          <a:prstGeom prst="rect">
            <a:avLst/>
          </a:prstGeom>
        </p:spPr>
        <p:txBody>
          <a:bodyPr/>
          <a:lstStyle>
            <a:lvl1pPr defTabSz="461518">
              <a:defRPr sz="3792" spc="-113"/>
            </a:lvl1pPr>
          </a:lstStyle>
          <a:p>
            <a:pPr lvl="0">
              <a:defRPr sz="1800" b="0" spc="0">
                <a:solidFill>
                  <a:srgbClr val="000000"/>
                </a:solidFill>
              </a:defRPr>
            </a:pPr>
            <a:r>
              <a:rPr sz="3792" b="1" spc="-113">
                <a:solidFill>
                  <a:srgbClr val="EEEEEE"/>
                </a:solidFill>
              </a:rPr>
              <a:t>Vi må forsøge at medtænke den lærendes spørgsmål til læringssituationen:</a:t>
            </a:r>
          </a:p>
        </p:txBody>
      </p:sp>
      <p:sp>
        <p:nvSpPr>
          <p:cNvPr id="92" name="Shape 92"/>
          <p:cNvSpPr>
            <a:spLocks noGrp="1"/>
          </p:cNvSpPr>
          <p:nvPr>
            <p:ph type="body" idx="1"/>
          </p:nvPr>
        </p:nvSpPr>
        <p:spPr>
          <a:prstGeom prst="rect">
            <a:avLst/>
          </a:prstGeom>
        </p:spPr>
        <p:txBody>
          <a:bodyPr>
            <a:normAutofit lnSpcReduction="10000"/>
          </a:bodyPr>
          <a:lstStyle/>
          <a:p>
            <a:pPr lvl="0">
              <a:defRPr sz="1800">
                <a:solidFill>
                  <a:srgbClr val="000000"/>
                </a:solidFill>
              </a:defRPr>
            </a:pPr>
            <a:r>
              <a:rPr lang="da-DK" sz="3200" dirty="0" smtClean="0">
                <a:solidFill>
                  <a:schemeClr val="tx1"/>
                </a:solidFill>
              </a:rPr>
              <a:t>Identitet: </a:t>
            </a:r>
            <a:r>
              <a:rPr sz="3200" dirty="0" smtClean="0">
                <a:solidFill>
                  <a:schemeClr val="tx1"/>
                </a:solidFill>
              </a:rPr>
              <a:t>Hvem </a:t>
            </a:r>
            <a:r>
              <a:rPr lang="da-DK" sz="3200" dirty="0" smtClean="0">
                <a:solidFill>
                  <a:schemeClr val="tx1"/>
                </a:solidFill>
              </a:rPr>
              <a:t>er jeg i forhold til denne viden og </a:t>
            </a:r>
            <a:r>
              <a:rPr lang="en-US" sz="3200" dirty="0" err="1">
                <a:solidFill>
                  <a:schemeClr val="tx1"/>
                </a:solidFill>
              </a:rPr>
              <a:t>h</a:t>
            </a:r>
            <a:r>
              <a:rPr lang="en-US" sz="3200" dirty="0" err="1" smtClean="0">
                <a:solidFill>
                  <a:schemeClr val="tx1"/>
                </a:solidFill>
              </a:rPr>
              <a:t>vor</a:t>
            </a:r>
            <a:r>
              <a:rPr lang="en-US" sz="3200" dirty="0" smtClean="0">
                <a:solidFill>
                  <a:schemeClr val="tx1"/>
                </a:solidFill>
              </a:rPr>
              <a:t> </a:t>
            </a:r>
            <a:r>
              <a:rPr lang="en-US" sz="3200" dirty="0" err="1" smtClean="0">
                <a:solidFill>
                  <a:schemeClr val="tx1"/>
                </a:solidFill>
              </a:rPr>
              <a:t>fører</a:t>
            </a:r>
            <a:r>
              <a:rPr lang="en-US" sz="3200" dirty="0" smtClean="0">
                <a:solidFill>
                  <a:schemeClr val="tx1"/>
                </a:solidFill>
              </a:rPr>
              <a:t> </a:t>
            </a:r>
            <a:r>
              <a:rPr lang="en-US" sz="3200" dirty="0" err="1">
                <a:solidFill>
                  <a:schemeClr val="tx1"/>
                </a:solidFill>
              </a:rPr>
              <a:t>denne</a:t>
            </a:r>
            <a:r>
              <a:rPr lang="en-US" sz="3200" dirty="0">
                <a:solidFill>
                  <a:schemeClr val="tx1"/>
                </a:solidFill>
              </a:rPr>
              <a:t> </a:t>
            </a:r>
            <a:r>
              <a:rPr lang="en-US" sz="3200" dirty="0" err="1">
                <a:solidFill>
                  <a:schemeClr val="tx1"/>
                </a:solidFill>
              </a:rPr>
              <a:t>viden</a:t>
            </a:r>
            <a:r>
              <a:rPr lang="en-US" sz="3200" dirty="0">
                <a:solidFill>
                  <a:schemeClr val="tx1"/>
                </a:solidFill>
              </a:rPr>
              <a:t> </a:t>
            </a:r>
            <a:r>
              <a:rPr lang="en-US" sz="3200" dirty="0" err="1" smtClean="0">
                <a:solidFill>
                  <a:schemeClr val="tx1"/>
                </a:solidFill>
              </a:rPr>
              <a:t>mig</a:t>
            </a:r>
            <a:r>
              <a:rPr lang="en-US" sz="3200" dirty="0" smtClean="0">
                <a:solidFill>
                  <a:schemeClr val="tx1"/>
                </a:solidFill>
              </a:rPr>
              <a:t> hen?</a:t>
            </a:r>
            <a:r>
              <a:rPr lang="da-DK" sz="3200" dirty="0" smtClean="0">
                <a:solidFill>
                  <a:schemeClr val="tx1"/>
                </a:solidFill>
              </a:rPr>
              <a:t> </a:t>
            </a:r>
            <a:r>
              <a:rPr lang="da-DK" sz="3200" dirty="0" smtClean="0">
                <a:solidFill>
                  <a:srgbClr val="FFFF00"/>
                </a:solidFill>
              </a:rPr>
              <a:t>(Ex vinsmagning)</a:t>
            </a:r>
            <a:endParaRPr lang="da-DK" sz="3200" dirty="0">
              <a:solidFill>
                <a:srgbClr val="FFFF00"/>
              </a:solidFill>
            </a:endParaRPr>
          </a:p>
          <a:p>
            <a:pPr>
              <a:defRPr sz="1800">
                <a:solidFill>
                  <a:srgbClr val="000000"/>
                </a:solidFill>
              </a:defRPr>
            </a:pPr>
            <a:r>
              <a:rPr lang="en-US" sz="3200" dirty="0" err="1" smtClean="0">
                <a:solidFill>
                  <a:schemeClr val="tx1"/>
                </a:solidFill>
              </a:rPr>
              <a:t>Fællesskab</a:t>
            </a:r>
            <a:r>
              <a:rPr lang="en-US" sz="3200" dirty="0" smtClean="0">
                <a:solidFill>
                  <a:schemeClr val="tx1"/>
                </a:solidFill>
              </a:rPr>
              <a:t>: </a:t>
            </a:r>
            <a:r>
              <a:rPr lang="en-US" sz="3200" dirty="0" err="1">
                <a:solidFill>
                  <a:schemeClr val="tx1"/>
                </a:solidFill>
              </a:rPr>
              <a:t>Er</a:t>
            </a:r>
            <a:r>
              <a:rPr lang="en-US" sz="3200" dirty="0">
                <a:solidFill>
                  <a:schemeClr val="tx1"/>
                </a:solidFill>
              </a:rPr>
              <a:t> der </a:t>
            </a:r>
            <a:r>
              <a:rPr lang="en-US" sz="3200" dirty="0" err="1">
                <a:solidFill>
                  <a:schemeClr val="tx1"/>
                </a:solidFill>
              </a:rPr>
              <a:t>fællesskaber</a:t>
            </a:r>
            <a:r>
              <a:rPr lang="en-US" sz="3200" dirty="0">
                <a:solidFill>
                  <a:schemeClr val="tx1"/>
                </a:solidFill>
              </a:rPr>
              <a:t> om </a:t>
            </a:r>
            <a:r>
              <a:rPr lang="en-US" sz="3200" dirty="0" err="1">
                <a:solidFill>
                  <a:schemeClr val="tx1"/>
                </a:solidFill>
              </a:rPr>
              <a:t>denne</a:t>
            </a:r>
            <a:r>
              <a:rPr lang="en-US" sz="3200" dirty="0">
                <a:solidFill>
                  <a:schemeClr val="tx1"/>
                </a:solidFill>
              </a:rPr>
              <a:t> </a:t>
            </a:r>
            <a:r>
              <a:rPr lang="en-US" sz="3200" dirty="0" err="1">
                <a:solidFill>
                  <a:schemeClr val="tx1"/>
                </a:solidFill>
              </a:rPr>
              <a:t>viden</a:t>
            </a:r>
            <a:r>
              <a:rPr lang="en-US" sz="3200" dirty="0">
                <a:solidFill>
                  <a:schemeClr val="tx1"/>
                </a:solidFill>
              </a:rPr>
              <a:t> at </a:t>
            </a:r>
            <a:r>
              <a:rPr lang="en-US" sz="3200" dirty="0" err="1">
                <a:solidFill>
                  <a:schemeClr val="tx1"/>
                </a:solidFill>
              </a:rPr>
              <a:t>høre</a:t>
            </a:r>
            <a:r>
              <a:rPr lang="en-US" sz="3200" dirty="0">
                <a:solidFill>
                  <a:schemeClr val="tx1"/>
                </a:solidFill>
              </a:rPr>
              <a:t> </a:t>
            </a:r>
            <a:r>
              <a:rPr lang="en-US" sz="3200" dirty="0" err="1">
                <a:solidFill>
                  <a:schemeClr val="tx1"/>
                </a:solidFill>
              </a:rPr>
              <a:t>til</a:t>
            </a:r>
            <a:r>
              <a:rPr lang="en-US" sz="3200" dirty="0">
                <a:solidFill>
                  <a:schemeClr val="tx1"/>
                </a:solidFill>
              </a:rPr>
              <a:t> </a:t>
            </a:r>
            <a:r>
              <a:rPr lang="en-US" sz="3200" dirty="0" err="1">
                <a:solidFill>
                  <a:schemeClr val="tx1"/>
                </a:solidFill>
              </a:rPr>
              <a:t>i</a:t>
            </a:r>
            <a:r>
              <a:rPr lang="en-US" sz="3200" dirty="0" smtClean="0">
                <a:solidFill>
                  <a:schemeClr val="tx1"/>
                </a:solidFill>
              </a:rPr>
              <a:t>? </a:t>
            </a:r>
            <a:r>
              <a:rPr lang="en-US" sz="3200" dirty="0" err="1" smtClean="0">
                <a:solidFill>
                  <a:schemeClr val="tx1"/>
                </a:solidFill>
              </a:rPr>
              <a:t>Har</a:t>
            </a:r>
            <a:r>
              <a:rPr lang="en-US" sz="3200" dirty="0" smtClean="0">
                <a:solidFill>
                  <a:schemeClr val="tx1"/>
                </a:solidFill>
              </a:rPr>
              <a:t> </a:t>
            </a:r>
            <a:r>
              <a:rPr lang="en-US" sz="3200" dirty="0" err="1" smtClean="0">
                <a:solidFill>
                  <a:schemeClr val="tx1"/>
                </a:solidFill>
              </a:rPr>
              <a:t>jeg</a:t>
            </a:r>
            <a:r>
              <a:rPr lang="en-US" sz="3200" dirty="0" smtClean="0">
                <a:solidFill>
                  <a:schemeClr val="tx1"/>
                </a:solidFill>
              </a:rPr>
              <a:t> </a:t>
            </a:r>
            <a:r>
              <a:rPr lang="en-US" sz="3200" dirty="0" err="1" smtClean="0">
                <a:solidFill>
                  <a:schemeClr val="tx1"/>
                </a:solidFill>
              </a:rPr>
              <a:t>adgang</a:t>
            </a:r>
            <a:r>
              <a:rPr lang="en-US" sz="3200" dirty="0" smtClean="0">
                <a:solidFill>
                  <a:schemeClr val="tx1"/>
                </a:solidFill>
              </a:rPr>
              <a:t> </a:t>
            </a:r>
            <a:r>
              <a:rPr lang="en-US" sz="3200" dirty="0" err="1" smtClean="0">
                <a:solidFill>
                  <a:schemeClr val="tx1"/>
                </a:solidFill>
              </a:rPr>
              <a:t>til</a:t>
            </a:r>
            <a:r>
              <a:rPr lang="en-US" sz="3200" dirty="0" smtClean="0">
                <a:solidFill>
                  <a:schemeClr val="tx1"/>
                </a:solidFill>
              </a:rPr>
              <a:t> </a:t>
            </a:r>
            <a:r>
              <a:rPr lang="en-US" sz="3200" dirty="0" err="1" smtClean="0">
                <a:solidFill>
                  <a:schemeClr val="tx1"/>
                </a:solidFill>
              </a:rPr>
              <a:t>dem</a:t>
            </a:r>
            <a:r>
              <a:rPr lang="en-US" sz="3200" dirty="0" smtClean="0">
                <a:solidFill>
                  <a:schemeClr val="tx1"/>
                </a:solidFill>
              </a:rPr>
              <a:t> </a:t>
            </a:r>
            <a:r>
              <a:rPr lang="en-US" sz="3200" dirty="0" err="1" smtClean="0">
                <a:solidFill>
                  <a:schemeClr val="tx1"/>
                </a:solidFill>
              </a:rPr>
              <a:t>og</a:t>
            </a:r>
            <a:r>
              <a:rPr lang="en-US" sz="3200" dirty="0">
                <a:solidFill>
                  <a:schemeClr val="tx1"/>
                </a:solidFill>
              </a:rPr>
              <a:t> </a:t>
            </a:r>
            <a:r>
              <a:rPr lang="en-US" sz="3200" dirty="0" err="1" smtClean="0">
                <a:solidFill>
                  <a:schemeClr val="tx1"/>
                </a:solidFill>
              </a:rPr>
              <a:t>oplever</a:t>
            </a:r>
            <a:r>
              <a:rPr lang="en-US" sz="3200" dirty="0" smtClean="0">
                <a:solidFill>
                  <a:schemeClr val="tx1"/>
                </a:solidFill>
              </a:rPr>
              <a:t> </a:t>
            </a:r>
            <a:r>
              <a:rPr lang="en-US" sz="3200" dirty="0" err="1" smtClean="0">
                <a:solidFill>
                  <a:schemeClr val="tx1"/>
                </a:solidFill>
              </a:rPr>
              <a:t>jeg</a:t>
            </a:r>
            <a:r>
              <a:rPr lang="en-US" sz="3200" dirty="0" smtClean="0">
                <a:solidFill>
                  <a:schemeClr val="tx1"/>
                </a:solidFill>
              </a:rPr>
              <a:t> at </a:t>
            </a:r>
            <a:r>
              <a:rPr lang="en-US" sz="3200" dirty="0" err="1" smtClean="0">
                <a:solidFill>
                  <a:schemeClr val="tx1"/>
                </a:solidFill>
              </a:rPr>
              <a:t>jeg</a:t>
            </a:r>
            <a:r>
              <a:rPr lang="en-US" sz="3200" dirty="0" smtClean="0">
                <a:solidFill>
                  <a:schemeClr val="tx1"/>
                </a:solidFill>
              </a:rPr>
              <a:t> </a:t>
            </a:r>
            <a:r>
              <a:rPr lang="en-US" sz="3200" dirty="0" err="1" smtClean="0">
                <a:solidFill>
                  <a:schemeClr val="tx1"/>
                </a:solidFill>
              </a:rPr>
              <a:t>hører</a:t>
            </a:r>
            <a:r>
              <a:rPr lang="en-US" sz="3200" dirty="0" smtClean="0">
                <a:solidFill>
                  <a:schemeClr val="tx1"/>
                </a:solidFill>
              </a:rPr>
              <a:t> </a:t>
            </a:r>
            <a:r>
              <a:rPr lang="en-US" sz="3200" dirty="0" err="1" smtClean="0">
                <a:solidFill>
                  <a:schemeClr val="tx1"/>
                </a:solidFill>
              </a:rPr>
              <a:t>til</a:t>
            </a:r>
            <a:r>
              <a:rPr lang="en-US" sz="3200" dirty="0" smtClean="0">
                <a:solidFill>
                  <a:schemeClr val="tx1"/>
                </a:solidFill>
              </a:rPr>
              <a:t>?</a:t>
            </a:r>
          </a:p>
          <a:p>
            <a:pPr>
              <a:defRPr sz="1800">
                <a:solidFill>
                  <a:srgbClr val="000000"/>
                </a:solidFill>
              </a:defRPr>
            </a:pPr>
            <a:r>
              <a:rPr lang="da-DK" sz="3200" dirty="0" smtClean="0">
                <a:solidFill>
                  <a:schemeClr val="tx1"/>
                </a:solidFill>
              </a:rPr>
              <a:t>Mening: </a:t>
            </a:r>
            <a:r>
              <a:rPr sz="3200" dirty="0" smtClean="0">
                <a:solidFill>
                  <a:schemeClr val="tx1"/>
                </a:solidFill>
              </a:rPr>
              <a:t>Hvad er det jeg bidrager til</a:t>
            </a:r>
            <a:r>
              <a:rPr lang="da-DK" sz="3200" dirty="0" smtClean="0">
                <a:solidFill>
                  <a:schemeClr val="tx1"/>
                </a:solidFill>
              </a:rPr>
              <a:t>, er det meningsfuld</a:t>
            </a:r>
            <a:r>
              <a:rPr sz="3200" dirty="0" smtClean="0">
                <a:solidFill>
                  <a:schemeClr val="tx1"/>
                </a:solidFill>
              </a:rPr>
              <a:t>?</a:t>
            </a:r>
            <a:r>
              <a:rPr lang="da-DK" sz="3200" dirty="0" smtClean="0">
                <a:solidFill>
                  <a:schemeClr val="tx1"/>
                </a:solidFill>
              </a:rPr>
              <a:t> </a:t>
            </a:r>
            <a:r>
              <a:rPr lang="en-US" sz="3200" dirty="0" err="1">
                <a:solidFill>
                  <a:schemeClr val="tx1"/>
                </a:solidFill>
              </a:rPr>
              <a:t>B</a:t>
            </a:r>
            <a:r>
              <a:rPr lang="en-US" sz="3200" dirty="0" err="1" smtClean="0">
                <a:solidFill>
                  <a:schemeClr val="tx1"/>
                </a:solidFill>
              </a:rPr>
              <a:t>ygger</a:t>
            </a:r>
            <a:r>
              <a:rPr lang="en-US" sz="3200" dirty="0" smtClean="0">
                <a:solidFill>
                  <a:schemeClr val="tx1"/>
                </a:solidFill>
              </a:rPr>
              <a:t> </a:t>
            </a:r>
            <a:r>
              <a:rPr lang="en-US" sz="3200" dirty="0" err="1" smtClean="0">
                <a:solidFill>
                  <a:schemeClr val="tx1"/>
                </a:solidFill>
              </a:rPr>
              <a:t>jeg</a:t>
            </a:r>
            <a:r>
              <a:rPr lang="en-US" sz="3200" dirty="0" smtClean="0">
                <a:solidFill>
                  <a:schemeClr val="tx1"/>
                </a:solidFill>
              </a:rPr>
              <a:t> </a:t>
            </a:r>
            <a:r>
              <a:rPr lang="en-US" sz="3200" dirty="0" err="1" smtClean="0">
                <a:solidFill>
                  <a:schemeClr val="tx1"/>
                </a:solidFill>
              </a:rPr>
              <a:t>firkanter</a:t>
            </a:r>
            <a:r>
              <a:rPr lang="en-US" sz="3200" dirty="0" smtClean="0">
                <a:solidFill>
                  <a:schemeClr val="tx1"/>
                </a:solidFill>
              </a:rPr>
              <a:t> </a:t>
            </a:r>
            <a:r>
              <a:rPr lang="en-US" sz="3200" dirty="0" err="1">
                <a:solidFill>
                  <a:schemeClr val="tx1"/>
                </a:solidFill>
              </a:rPr>
              <a:t>eller</a:t>
            </a:r>
            <a:r>
              <a:rPr lang="en-US" sz="3200" dirty="0">
                <a:solidFill>
                  <a:schemeClr val="tx1"/>
                </a:solidFill>
              </a:rPr>
              <a:t> </a:t>
            </a:r>
            <a:r>
              <a:rPr lang="en-US" sz="3200" dirty="0" err="1">
                <a:solidFill>
                  <a:schemeClr val="tx1"/>
                </a:solidFill>
              </a:rPr>
              <a:t>katedraler</a:t>
            </a:r>
            <a:r>
              <a:rPr lang="en-US" sz="3200" dirty="0" smtClean="0">
                <a:solidFill>
                  <a:schemeClr val="tx1"/>
                </a:solidFill>
              </a:rPr>
              <a:t>?</a:t>
            </a:r>
            <a:endParaRPr sz="3200" dirty="0" smtClean="0">
              <a:solidFill>
                <a:schemeClr val="tx1"/>
              </a:solidFill>
            </a:endParaRPr>
          </a:p>
          <a:p>
            <a:r>
              <a:rPr lang="en-US" sz="3200" dirty="0" err="1" smtClean="0">
                <a:solidFill>
                  <a:schemeClr val="tx1"/>
                </a:solidFill>
              </a:rPr>
              <a:t>Praksis</a:t>
            </a:r>
            <a:r>
              <a:rPr lang="en-US" sz="3200" dirty="0" smtClean="0">
                <a:solidFill>
                  <a:schemeClr val="tx1"/>
                </a:solidFill>
              </a:rPr>
              <a:t>: </a:t>
            </a:r>
            <a:r>
              <a:rPr lang="en-US" sz="3200" dirty="0" err="1" smtClean="0">
                <a:solidFill>
                  <a:schemeClr val="tx1"/>
                </a:solidFill>
              </a:rPr>
              <a:t>hvad</a:t>
            </a:r>
            <a:r>
              <a:rPr lang="en-US" sz="3200" dirty="0" smtClean="0">
                <a:solidFill>
                  <a:schemeClr val="tx1"/>
                </a:solidFill>
              </a:rPr>
              <a:t> </a:t>
            </a:r>
            <a:r>
              <a:rPr lang="en-US" sz="3200" dirty="0" err="1" smtClean="0">
                <a:solidFill>
                  <a:schemeClr val="tx1"/>
                </a:solidFill>
              </a:rPr>
              <a:t>færdigheder</a:t>
            </a:r>
            <a:r>
              <a:rPr lang="en-US" sz="3200" dirty="0" smtClean="0">
                <a:solidFill>
                  <a:schemeClr val="tx1"/>
                </a:solidFill>
              </a:rPr>
              <a:t> </a:t>
            </a:r>
            <a:r>
              <a:rPr lang="en-US" sz="3200" dirty="0" err="1" smtClean="0">
                <a:solidFill>
                  <a:schemeClr val="tx1"/>
                </a:solidFill>
              </a:rPr>
              <a:t>er</a:t>
            </a:r>
            <a:r>
              <a:rPr lang="en-US" sz="3200" dirty="0" smtClean="0">
                <a:solidFill>
                  <a:schemeClr val="tx1"/>
                </a:solidFill>
              </a:rPr>
              <a:t> </a:t>
            </a:r>
            <a:r>
              <a:rPr lang="en-US" sz="3200" dirty="0" err="1" smtClean="0">
                <a:solidFill>
                  <a:schemeClr val="tx1"/>
                </a:solidFill>
              </a:rPr>
              <a:t>jeg</a:t>
            </a:r>
            <a:r>
              <a:rPr lang="en-US" sz="3200" dirty="0" smtClean="0">
                <a:solidFill>
                  <a:schemeClr val="tx1"/>
                </a:solidFill>
              </a:rPr>
              <a:t> I </a:t>
            </a:r>
            <a:r>
              <a:rPr lang="en-US" sz="3200" dirty="0" err="1" smtClean="0">
                <a:solidFill>
                  <a:schemeClr val="tx1"/>
                </a:solidFill>
              </a:rPr>
              <a:t>færd</a:t>
            </a:r>
            <a:r>
              <a:rPr lang="en-US" sz="3200" dirty="0" smtClean="0">
                <a:solidFill>
                  <a:schemeClr val="tx1"/>
                </a:solidFill>
              </a:rPr>
              <a:t> med at </a:t>
            </a:r>
            <a:r>
              <a:rPr lang="en-US" sz="3200" dirty="0" err="1" smtClean="0">
                <a:solidFill>
                  <a:schemeClr val="tx1"/>
                </a:solidFill>
              </a:rPr>
              <a:t>tilegne</a:t>
            </a:r>
            <a:r>
              <a:rPr lang="en-US" sz="3200" dirty="0" smtClean="0">
                <a:solidFill>
                  <a:schemeClr val="tx1"/>
                </a:solidFill>
              </a:rPr>
              <a:t> </a:t>
            </a:r>
            <a:r>
              <a:rPr lang="en-US" sz="3200" dirty="0" err="1" smtClean="0">
                <a:solidFill>
                  <a:schemeClr val="tx1"/>
                </a:solidFill>
              </a:rPr>
              <a:t>mig</a:t>
            </a:r>
            <a:r>
              <a:rPr lang="en-US" sz="3200" dirty="0" smtClean="0">
                <a:solidFill>
                  <a:schemeClr val="tx1"/>
                </a:solidFill>
              </a:rPr>
              <a:t>, </a:t>
            </a:r>
            <a:r>
              <a:rPr lang="en-US" sz="3200" dirty="0" err="1" smtClean="0">
                <a:solidFill>
                  <a:schemeClr val="tx1"/>
                </a:solidFill>
              </a:rPr>
              <a:t>hvad</a:t>
            </a:r>
            <a:r>
              <a:rPr lang="en-US" sz="3200" dirty="0" smtClean="0">
                <a:solidFill>
                  <a:schemeClr val="tx1"/>
                </a:solidFill>
              </a:rPr>
              <a:t> </a:t>
            </a:r>
            <a:r>
              <a:rPr lang="en-US" sz="3200" dirty="0" err="1" smtClean="0">
                <a:solidFill>
                  <a:schemeClr val="tx1"/>
                </a:solidFill>
              </a:rPr>
              <a:t>kan</a:t>
            </a:r>
            <a:r>
              <a:rPr lang="en-US" sz="3200" dirty="0" smtClean="0">
                <a:solidFill>
                  <a:schemeClr val="tx1"/>
                </a:solidFill>
              </a:rPr>
              <a:t> </a:t>
            </a:r>
            <a:r>
              <a:rPr lang="en-US" sz="3200" dirty="0" err="1" smtClean="0">
                <a:solidFill>
                  <a:schemeClr val="tx1"/>
                </a:solidFill>
              </a:rPr>
              <a:t>jeg</a:t>
            </a:r>
            <a:r>
              <a:rPr lang="en-US" sz="3200" dirty="0" smtClean="0">
                <a:solidFill>
                  <a:schemeClr val="tx1"/>
                </a:solidFill>
              </a:rPr>
              <a:t> </a:t>
            </a:r>
            <a:r>
              <a:rPr lang="en-US" sz="3200" dirty="0" err="1" smtClean="0">
                <a:solidFill>
                  <a:schemeClr val="tx1"/>
                </a:solidFill>
              </a:rPr>
              <a:t>gøre</a:t>
            </a:r>
            <a:r>
              <a:rPr lang="en-US" sz="3200" dirty="0" smtClean="0">
                <a:solidFill>
                  <a:schemeClr val="tx1"/>
                </a:solidFill>
              </a:rPr>
              <a:t>, </a:t>
            </a:r>
            <a:r>
              <a:rPr lang="en-US" sz="3200" dirty="0" err="1" smtClean="0">
                <a:solidFill>
                  <a:schemeClr val="tx1"/>
                </a:solidFill>
              </a:rPr>
              <a:t>udføre</a:t>
            </a:r>
            <a:r>
              <a:rPr lang="en-US" sz="3200" dirty="0" smtClean="0">
                <a:solidFill>
                  <a:schemeClr val="tx1"/>
                </a:solidFill>
              </a:rPr>
              <a:t> </a:t>
            </a:r>
            <a:r>
              <a:rPr lang="en-US" sz="3200" dirty="0" err="1" smtClean="0">
                <a:solidFill>
                  <a:schemeClr val="tx1"/>
                </a:solidFill>
              </a:rPr>
              <a:t>idag</a:t>
            </a:r>
            <a:r>
              <a:rPr lang="en-US" sz="3200" dirty="0" smtClean="0">
                <a:solidFill>
                  <a:schemeClr val="tx1"/>
                </a:solidFill>
              </a:rPr>
              <a:t>, I morgen, </a:t>
            </a:r>
            <a:r>
              <a:rPr lang="en-US" sz="3200" dirty="0" err="1" smtClean="0">
                <a:solidFill>
                  <a:schemeClr val="tx1"/>
                </a:solidFill>
              </a:rPr>
              <a:t>hvis</a:t>
            </a:r>
            <a:r>
              <a:rPr lang="en-US" sz="3200" dirty="0" smtClean="0">
                <a:solidFill>
                  <a:schemeClr val="tx1"/>
                </a:solidFill>
              </a:rPr>
              <a:t> </a:t>
            </a:r>
            <a:r>
              <a:rPr lang="en-US" sz="3200" dirty="0" err="1" smtClean="0">
                <a:solidFill>
                  <a:schemeClr val="tx1"/>
                </a:solidFill>
              </a:rPr>
              <a:t>jeg</a:t>
            </a:r>
            <a:r>
              <a:rPr lang="en-US" sz="3200" dirty="0" smtClean="0">
                <a:solidFill>
                  <a:schemeClr val="tx1"/>
                </a:solidFill>
              </a:rPr>
              <a:t> </a:t>
            </a:r>
            <a:r>
              <a:rPr lang="en-US" sz="3200" dirty="0" err="1" smtClean="0">
                <a:solidFill>
                  <a:schemeClr val="tx1"/>
                </a:solidFill>
              </a:rPr>
              <a:t>bliver</a:t>
            </a:r>
            <a:r>
              <a:rPr lang="en-US" sz="3200" dirty="0" smtClean="0">
                <a:solidFill>
                  <a:schemeClr val="tx1"/>
                </a:solidFill>
              </a:rPr>
              <a:t> </a:t>
            </a:r>
            <a:r>
              <a:rPr lang="en-US" sz="3200" dirty="0" err="1" smtClean="0">
                <a:solidFill>
                  <a:schemeClr val="tx1"/>
                </a:solidFill>
              </a:rPr>
              <a:t>ved</a:t>
            </a:r>
            <a:r>
              <a:rPr lang="en-US" sz="3200" dirty="0" smtClean="0">
                <a:solidFill>
                  <a:schemeClr val="tx1"/>
                </a:solidFill>
              </a:rPr>
              <a:t>? </a:t>
            </a:r>
            <a:r>
              <a:rPr lang="en-US" dirty="0">
                <a:solidFill>
                  <a:schemeClr val="tx1"/>
                </a:solidFill>
              </a:rPr>
              <a:t>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2">
                                            <p:txEl>
                                              <p:pRg st="0" end="0"/>
                                            </p:txEl>
                                          </p:spTgt>
                                        </p:tgtEl>
                                        <p:attrNameLst>
                                          <p:attrName>style.visibility</p:attrName>
                                        </p:attrNameLst>
                                      </p:cBhvr>
                                      <p:to>
                                        <p:strVal val="visible"/>
                                      </p:to>
                                    </p:set>
                                    <p:animEffect transition="in" filter="blinds(horizontal)">
                                      <p:cBhvr>
                                        <p:cTn id="7" dur="500"/>
                                        <p:tgtEl>
                                          <p:spTgt spid="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2">
                                            <p:txEl>
                                              <p:pRg st="1" end="1"/>
                                            </p:txEl>
                                          </p:spTgt>
                                        </p:tgtEl>
                                        <p:attrNameLst>
                                          <p:attrName>style.visibility</p:attrName>
                                        </p:attrNameLst>
                                      </p:cBhvr>
                                      <p:to>
                                        <p:strVal val="visible"/>
                                      </p:to>
                                    </p:set>
                                    <p:animEffect transition="in" filter="blinds(horizontal)">
                                      <p:cBhvr>
                                        <p:cTn id="12" dur="500"/>
                                        <p:tgtEl>
                                          <p:spTgt spid="9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2">
                                            <p:txEl>
                                              <p:pRg st="2" end="2"/>
                                            </p:txEl>
                                          </p:spTgt>
                                        </p:tgtEl>
                                        <p:attrNameLst>
                                          <p:attrName>style.visibility</p:attrName>
                                        </p:attrNameLst>
                                      </p:cBhvr>
                                      <p:to>
                                        <p:strVal val="visible"/>
                                      </p:to>
                                    </p:set>
                                    <p:animEffect transition="in" filter="blinds(horizontal)">
                                      <p:cBhvr>
                                        <p:cTn id="17" dur="500"/>
                                        <p:tgtEl>
                                          <p:spTgt spid="9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2">
                                            <p:txEl>
                                              <p:pRg st="3" end="3"/>
                                            </p:txEl>
                                          </p:spTgt>
                                        </p:tgtEl>
                                        <p:attrNameLst>
                                          <p:attrName>style.visibility</p:attrName>
                                        </p:attrNameLst>
                                      </p:cBhvr>
                                      <p:to>
                                        <p:strVal val="visible"/>
                                      </p:to>
                                    </p:set>
                                    <p:animEffect transition="in" filter="blinds(horizontal)">
                                      <p:cBhvr>
                                        <p:cTn id="22" dur="500"/>
                                        <p:tgtEl>
                                          <p:spTgt spid="9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Shape 81"/>
          <p:cNvSpPr>
            <a:spLocks noGrp="1"/>
          </p:cNvSpPr>
          <p:nvPr>
            <p:ph type="title"/>
          </p:nvPr>
        </p:nvSpPr>
        <p:spPr>
          <a:prstGeom prst="rect">
            <a:avLst/>
          </a:prstGeom>
        </p:spPr>
        <p:txBody>
          <a:bodyPr/>
          <a:lstStyle/>
          <a:p>
            <a:pPr lvl="0">
              <a:defRPr sz="1800" b="0" spc="0">
                <a:solidFill>
                  <a:srgbClr val="000000"/>
                </a:solidFill>
              </a:defRPr>
            </a:pPr>
            <a:r>
              <a:rPr sz="4800" b="1" spc="-144">
                <a:solidFill>
                  <a:srgbClr val="EEEEEE"/>
                </a:solidFill>
              </a:rPr>
              <a:t>Pointer i forhold til uddannelse</a:t>
            </a:r>
          </a:p>
        </p:txBody>
      </p:sp>
      <p:sp>
        <p:nvSpPr>
          <p:cNvPr id="82" name="Shape 82"/>
          <p:cNvSpPr>
            <a:spLocks noGrp="1"/>
          </p:cNvSpPr>
          <p:nvPr>
            <p:ph type="body" idx="1"/>
          </p:nvPr>
        </p:nvSpPr>
        <p:spPr>
          <a:prstGeom prst="rect">
            <a:avLst/>
          </a:prstGeom>
        </p:spPr>
        <p:txBody>
          <a:bodyPr>
            <a:normAutofit fontScale="92500" lnSpcReduction="20000"/>
          </a:bodyPr>
          <a:lstStyle/>
          <a:p>
            <a:pPr marL="504062" lvl="0" indent="-504062" defTabSz="473201">
              <a:spcBef>
                <a:spcPts val="3400"/>
              </a:spcBef>
              <a:buBlip>
                <a:blip r:embed="rId2"/>
              </a:buBlip>
              <a:defRPr sz="1800">
                <a:solidFill>
                  <a:srgbClr val="000000"/>
                </a:solidFill>
              </a:defRPr>
            </a:pPr>
            <a:r>
              <a:rPr sz="2754" dirty="0">
                <a:solidFill>
                  <a:srgbClr val="EEEEEE"/>
                </a:solidFill>
              </a:rPr>
              <a:t>At lære at deltage i en given praksis handler ikke om at optage fakta, men om at opleve mening, identitet og tilhørsforhold. </a:t>
            </a:r>
          </a:p>
          <a:p>
            <a:pPr marL="504062" lvl="0" indent="-504062" defTabSz="473201">
              <a:spcBef>
                <a:spcPts val="3400"/>
              </a:spcBef>
              <a:buBlip>
                <a:blip r:embed="rId2"/>
              </a:buBlip>
              <a:defRPr sz="1800">
                <a:solidFill>
                  <a:srgbClr val="000000"/>
                </a:solidFill>
              </a:defRPr>
            </a:pPr>
            <a:r>
              <a:rPr lang="da-DK" sz="2754" dirty="0" smtClean="0">
                <a:solidFill>
                  <a:schemeClr val="tx1"/>
                </a:solidFill>
              </a:rPr>
              <a:t>Det vigtige foregår derfor ikke blot mellem vejleder og elev, i timerne eller i praktikforløb. Det vigtige foregår også eleverne imellem, stederne imellem, i frokostpausen og på vej fra A til B. </a:t>
            </a:r>
          </a:p>
          <a:p>
            <a:pPr marL="504062" lvl="0" indent="-504062" defTabSz="473201">
              <a:spcBef>
                <a:spcPts val="3400"/>
              </a:spcBef>
              <a:buBlip>
                <a:blip r:embed="rId2"/>
              </a:buBlip>
              <a:defRPr sz="1800">
                <a:solidFill>
                  <a:srgbClr val="000000"/>
                </a:solidFill>
              </a:defRPr>
            </a:pPr>
            <a:r>
              <a:rPr sz="2754" dirty="0" smtClean="0">
                <a:solidFill>
                  <a:srgbClr val="EEEEEE"/>
                </a:solidFill>
              </a:rPr>
              <a:t>At opleve mening drejer </a:t>
            </a:r>
            <a:r>
              <a:rPr sz="2754" dirty="0" smtClean="0">
                <a:solidFill>
                  <a:schemeClr val="tx1"/>
                </a:solidFill>
              </a:rPr>
              <a:t>sig om at opleve relevans (at uddannelse opleves at åbne for at kunne tolke, opleve og handle (og være i) verden på en relevant måde), dvs. læring er identitetsarbejde og fællesskabsorienteret</a:t>
            </a:r>
            <a:endParaRPr lang="da-DK" sz="2754" dirty="0" smtClean="0">
              <a:solidFill>
                <a:schemeClr val="tx1"/>
              </a:solidFill>
            </a:endParaRPr>
          </a:p>
          <a:p>
            <a:pPr marL="504062" lvl="0" indent="-504062" defTabSz="473201">
              <a:spcBef>
                <a:spcPts val="3400"/>
              </a:spcBef>
              <a:defRPr sz="1800">
                <a:solidFill>
                  <a:srgbClr val="000000"/>
                </a:solidFill>
              </a:defRPr>
            </a:pPr>
            <a:r>
              <a:rPr lang="da-DK" sz="2754" dirty="0" smtClean="0">
                <a:solidFill>
                  <a:schemeClr val="tx1"/>
                </a:solidFill>
              </a:rPr>
              <a:t>Produktive praksisfællesskaber </a:t>
            </a:r>
            <a:r>
              <a:rPr lang="da-DK" sz="2754" dirty="0">
                <a:solidFill>
                  <a:schemeClr val="tx1"/>
                </a:solidFill>
              </a:rPr>
              <a:t>mellem elever er </a:t>
            </a:r>
            <a:r>
              <a:rPr lang="da-DK" sz="2754" dirty="0" smtClean="0">
                <a:solidFill>
                  <a:schemeClr val="tx1"/>
                </a:solidFill>
              </a:rPr>
              <a:t>af stor vigtighed. Ligesom praksisfællesskaber mellem ’undervisere’ er det.</a:t>
            </a:r>
          </a:p>
          <a:p>
            <a:pPr marL="504062" lvl="0" indent="-504062" defTabSz="473201">
              <a:spcBef>
                <a:spcPts val="3400"/>
              </a:spcBef>
              <a:buBlip>
                <a:blip r:embed="rId2"/>
              </a:buBlip>
              <a:defRPr sz="1800">
                <a:solidFill>
                  <a:srgbClr val="000000"/>
                </a:solidFill>
              </a:defRPr>
            </a:pPr>
            <a:r>
              <a:rPr lang="da-DK" sz="2754" dirty="0" smtClean="0">
                <a:solidFill>
                  <a:schemeClr val="tx1"/>
                </a:solidFill>
              </a:rPr>
              <a:t>At opleve mening drejer sig om at opleve sammenhæng og genkendelse (at skole og praktiksted snakker sammen, udveksler viden, hænger sammen</a:t>
            </a:r>
            <a:endParaRPr sz="2754" dirty="0">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Shape 88"/>
          <p:cNvSpPr>
            <a:spLocks noGrp="1"/>
          </p:cNvSpPr>
          <p:nvPr>
            <p:ph type="title"/>
          </p:nvPr>
        </p:nvSpPr>
        <p:spPr>
          <a:prstGeom prst="rect">
            <a:avLst/>
          </a:prstGeom>
        </p:spPr>
        <p:txBody>
          <a:bodyPr/>
          <a:lstStyle/>
          <a:p>
            <a:pPr lvl="0"/>
            <a:endParaRPr/>
          </a:p>
        </p:txBody>
      </p:sp>
      <p:sp>
        <p:nvSpPr>
          <p:cNvPr id="89" name="Shape 89"/>
          <p:cNvSpPr>
            <a:spLocks noGrp="1"/>
          </p:cNvSpPr>
          <p:nvPr>
            <p:ph type="body" idx="1"/>
          </p:nvPr>
        </p:nvSpPr>
        <p:spPr>
          <a:xfrm>
            <a:off x="990600" y="2952750"/>
            <a:ext cx="11391900" cy="6026150"/>
          </a:xfrm>
          <a:prstGeom prst="rect">
            <a:avLst/>
          </a:prstGeom>
        </p:spPr>
        <p:txBody>
          <a:bodyPr>
            <a:noAutofit/>
          </a:bodyPr>
          <a:lstStyle>
            <a:lvl1pPr>
              <a:buBlip>
                <a:blip r:embed="rId2"/>
              </a:buBlip>
            </a:lvl1pPr>
          </a:lstStyle>
          <a:p>
            <a:pPr>
              <a:defRPr sz="1800">
                <a:solidFill>
                  <a:srgbClr val="000000"/>
                </a:solidFill>
              </a:defRPr>
            </a:pPr>
            <a:r>
              <a:rPr lang="en-US" sz="2400" dirty="0" err="1">
                <a:solidFill>
                  <a:schemeClr val="tx1"/>
                </a:solidFill>
              </a:rPr>
              <a:t>Læringssituationens</a:t>
            </a:r>
            <a:r>
              <a:rPr lang="en-US" sz="2400" dirty="0">
                <a:solidFill>
                  <a:schemeClr val="tx1"/>
                </a:solidFill>
              </a:rPr>
              <a:t> </a:t>
            </a:r>
            <a:r>
              <a:rPr lang="en-US" sz="2400" dirty="0" err="1">
                <a:solidFill>
                  <a:schemeClr val="tx1"/>
                </a:solidFill>
              </a:rPr>
              <a:t>mening</a:t>
            </a:r>
            <a:r>
              <a:rPr lang="en-US" sz="2400" dirty="0">
                <a:solidFill>
                  <a:schemeClr val="tx1"/>
                </a:solidFill>
              </a:rPr>
              <a:t> ligger </a:t>
            </a:r>
            <a:r>
              <a:rPr lang="en-US" sz="2400" dirty="0" err="1">
                <a:solidFill>
                  <a:schemeClr val="tx1"/>
                </a:solidFill>
              </a:rPr>
              <a:t>altid</a:t>
            </a:r>
            <a:r>
              <a:rPr lang="en-US" sz="2400" dirty="0">
                <a:solidFill>
                  <a:schemeClr val="tx1"/>
                </a:solidFill>
              </a:rPr>
              <a:t> UDENFOR </a:t>
            </a:r>
            <a:r>
              <a:rPr lang="en-US" sz="2400" dirty="0" err="1">
                <a:solidFill>
                  <a:schemeClr val="tx1"/>
                </a:solidFill>
              </a:rPr>
              <a:t>læringsplanen</a:t>
            </a:r>
            <a:r>
              <a:rPr lang="en-US" sz="2400" dirty="0">
                <a:solidFill>
                  <a:schemeClr val="tx1"/>
                </a:solidFill>
              </a:rPr>
              <a:t> </a:t>
            </a:r>
            <a:r>
              <a:rPr lang="en-US" sz="2400" dirty="0" err="1">
                <a:solidFill>
                  <a:schemeClr val="tx1"/>
                </a:solidFill>
              </a:rPr>
              <a:t>og</a:t>
            </a:r>
            <a:r>
              <a:rPr lang="en-US" sz="2400" dirty="0">
                <a:solidFill>
                  <a:schemeClr val="tx1"/>
                </a:solidFill>
              </a:rPr>
              <a:t> de </a:t>
            </a:r>
            <a:r>
              <a:rPr lang="en-US" sz="2400" dirty="0" err="1">
                <a:solidFill>
                  <a:schemeClr val="tx1"/>
                </a:solidFill>
              </a:rPr>
              <a:t>formelle</a:t>
            </a:r>
            <a:r>
              <a:rPr lang="en-US" sz="2400" dirty="0">
                <a:solidFill>
                  <a:schemeClr val="tx1"/>
                </a:solidFill>
              </a:rPr>
              <a:t> </a:t>
            </a:r>
            <a:r>
              <a:rPr lang="en-US" sz="2400" dirty="0" err="1">
                <a:solidFill>
                  <a:schemeClr val="tx1"/>
                </a:solidFill>
              </a:rPr>
              <a:t>læringsmål</a:t>
            </a:r>
            <a:r>
              <a:rPr lang="en-US" sz="2400" dirty="0">
                <a:solidFill>
                  <a:schemeClr val="tx1"/>
                </a:solidFill>
              </a:rPr>
              <a:t>, </a:t>
            </a:r>
            <a:r>
              <a:rPr lang="en-US" sz="2400" dirty="0" err="1">
                <a:solidFill>
                  <a:schemeClr val="tx1"/>
                </a:solidFill>
              </a:rPr>
              <a:t>fordi</a:t>
            </a:r>
            <a:r>
              <a:rPr lang="en-US" sz="2400" dirty="0">
                <a:solidFill>
                  <a:schemeClr val="tx1"/>
                </a:solidFill>
              </a:rPr>
              <a:t> den </a:t>
            </a:r>
            <a:r>
              <a:rPr lang="en-US" sz="2400" dirty="0" err="1">
                <a:solidFill>
                  <a:schemeClr val="tx1"/>
                </a:solidFill>
              </a:rPr>
              <a:t>knytter</a:t>
            </a:r>
            <a:r>
              <a:rPr lang="en-US" sz="2400" dirty="0">
                <a:solidFill>
                  <a:schemeClr val="tx1"/>
                </a:solidFill>
              </a:rPr>
              <a:t> sig </a:t>
            </a:r>
            <a:r>
              <a:rPr lang="en-US" sz="2400" dirty="0" err="1">
                <a:solidFill>
                  <a:schemeClr val="tx1"/>
                </a:solidFill>
              </a:rPr>
              <a:t>til</a:t>
            </a:r>
            <a:r>
              <a:rPr lang="en-US" sz="2400" dirty="0">
                <a:solidFill>
                  <a:schemeClr val="tx1"/>
                </a:solidFill>
              </a:rPr>
              <a:t> den </a:t>
            </a:r>
            <a:r>
              <a:rPr lang="en-US" sz="2400" dirty="0" err="1">
                <a:solidFill>
                  <a:schemeClr val="tx1"/>
                </a:solidFill>
              </a:rPr>
              <a:t>lærendes</a:t>
            </a:r>
            <a:r>
              <a:rPr lang="en-US" sz="2400" dirty="0">
                <a:solidFill>
                  <a:schemeClr val="tx1"/>
                </a:solidFill>
              </a:rPr>
              <a:t> </a:t>
            </a:r>
            <a:r>
              <a:rPr lang="en-US" sz="2400" dirty="0" err="1">
                <a:solidFill>
                  <a:schemeClr val="tx1"/>
                </a:solidFill>
              </a:rPr>
              <a:t>livssituation</a:t>
            </a:r>
            <a:r>
              <a:rPr lang="en-US" sz="2400" dirty="0">
                <a:solidFill>
                  <a:schemeClr val="tx1"/>
                </a:solidFill>
              </a:rPr>
              <a:t> </a:t>
            </a:r>
            <a:r>
              <a:rPr lang="en-US" sz="2400" dirty="0" err="1">
                <a:solidFill>
                  <a:schemeClr val="tx1"/>
                </a:solidFill>
              </a:rPr>
              <a:t>og</a:t>
            </a:r>
            <a:r>
              <a:rPr lang="en-US" sz="2400" dirty="0">
                <a:solidFill>
                  <a:schemeClr val="tx1"/>
                </a:solidFill>
              </a:rPr>
              <a:t> </a:t>
            </a:r>
            <a:r>
              <a:rPr lang="en-US" sz="2400" dirty="0" err="1">
                <a:solidFill>
                  <a:schemeClr val="tx1"/>
                </a:solidFill>
              </a:rPr>
              <a:t>engagementer</a:t>
            </a:r>
            <a:r>
              <a:rPr lang="en-US" sz="2400" dirty="0">
                <a:solidFill>
                  <a:schemeClr val="tx1"/>
                </a:solidFill>
              </a:rPr>
              <a:t> (</a:t>
            </a:r>
            <a:r>
              <a:rPr lang="en-US" sz="2400" dirty="0" err="1">
                <a:solidFill>
                  <a:schemeClr val="tx1"/>
                </a:solidFill>
              </a:rPr>
              <a:t>elever</a:t>
            </a:r>
            <a:r>
              <a:rPr lang="en-US" sz="2400" dirty="0">
                <a:solidFill>
                  <a:schemeClr val="tx1"/>
                </a:solidFill>
              </a:rPr>
              <a:t> </a:t>
            </a:r>
            <a:r>
              <a:rPr lang="en-US" sz="2400" dirty="0" err="1">
                <a:solidFill>
                  <a:schemeClr val="tx1"/>
                </a:solidFill>
              </a:rPr>
              <a:t>møder</a:t>
            </a:r>
            <a:r>
              <a:rPr lang="en-US" sz="2400" dirty="0">
                <a:solidFill>
                  <a:schemeClr val="tx1"/>
                </a:solidFill>
              </a:rPr>
              <a:t> </a:t>
            </a:r>
            <a:r>
              <a:rPr lang="en-US" sz="2400" dirty="0" err="1">
                <a:solidFill>
                  <a:schemeClr val="tx1"/>
                </a:solidFill>
              </a:rPr>
              <a:t>derfor</a:t>
            </a:r>
            <a:r>
              <a:rPr lang="en-US" sz="2400" dirty="0">
                <a:solidFill>
                  <a:schemeClr val="tx1"/>
                </a:solidFill>
              </a:rPr>
              <a:t> </a:t>
            </a:r>
            <a:r>
              <a:rPr lang="en-US" sz="2400" dirty="0" err="1" smtClean="0">
                <a:solidFill>
                  <a:schemeClr val="tx1"/>
                </a:solidFill>
              </a:rPr>
              <a:t>mål</a:t>
            </a:r>
            <a:r>
              <a:rPr lang="en-US" sz="2400" dirty="0" smtClean="0">
                <a:solidFill>
                  <a:schemeClr val="tx1"/>
                </a:solidFill>
              </a:rPr>
              <a:t> </a:t>
            </a:r>
            <a:r>
              <a:rPr lang="en-US" sz="2400" dirty="0" err="1" smtClean="0">
                <a:solidFill>
                  <a:schemeClr val="tx1"/>
                </a:solidFill>
              </a:rPr>
              <a:t>og</a:t>
            </a:r>
            <a:r>
              <a:rPr lang="en-US" sz="2400" dirty="0" smtClean="0">
                <a:solidFill>
                  <a:schemeClr val="tx1"/>
                </a:solidFill>
              </a:rPr>
              <a:t> </a:t>
            </a:r>
            <a:r>
              <a:rPr lang="en-US" sz="2400" dirty="0" err="1" smtClean="0">
                <a:solidFill>
                  <a:schemeClr val="tx1"/>
                </a:solidFill>
              </a:rPr>
              <a:t>opgaver</a:t>
            </a:r>
            <a:r>
              <a:rPr lang="en-US" sz="2400" dirty="0" smtClean="0">
                <a:solidFill>
                  <a:schemeClr val="tx1"/>
                </a:solidFill>
              </a:rPr>
              <a:t> </a:t>
            </a:r>
            <a:r>
              <a:rPr lang="en-US" sz="2400" dirty="0" err="1">
                <a:solidFill>
                  <a:schemeClr val="tx1"/>
                </a:solidFill>
              </a:rPr>
              <a:t>forskelligt</a:t>
            </a:r>
            <a:r>
              <a:rPr lang="en-US" sz="2400" dirty="0">
                <a:solidFill>
                  <a:schemeClr val="tx1"/>
                </a:solidFill>
              </a:rPr>
              <a:t>, </a:t>
            </a:r>
            <a:r>
              <a:rPr lang="en-US" sz="2400" dirty="0" err="1">
                <a:solidFill>
                  <a:schemeClr val="tx1"/>
                </a:solidFill>
              </a:rPr>
              <a:t>ligesom</a:t>
            </a:r>
            <a:r>
              <a:rPr lang="en-US" sz="2400" dirty="0">
                <a:solidFill>
                  <a:schemeClr val="tx1"/>
                </a:solidFill>
              </a:rPr>
              <a:t> </a:t>
            </a:r>
            <a:r>
              <a:rPr lang="en-US" sz="2400" dirty="0" err="1">
                <a:solidFill>
                  <a:schemeClr val="tx1"/>
                </a:solidFill>
              </a:rPr>
              <a:t>ikke</a:t>
            </a:r>
            <a:r>
              <a:rPr lang="en-US" sz="2400" dirty="0">
                <a:solidFill>
                  <a:schemeClr val="tx1"/>
                </a:solidFill>
              </a:rPr>
              <a:t> </a:t>
            </a:r>
            <a:r>
              <a:rPr lang="en-US" sz="2400" dirty="0" err="1">
                <a:solidFill>
                  <a:schemeClr val="tx1"/>
                </a:solidFill>
              </a:rPr>
              <a:t>alle</a:t>
            </a:r>
            <a:r>
              <a:rPr lang="en-US" sz="2400" dirty="0">
                <a:solidFill>
                  <a:schemeClr val="tx1"/>
                </a:solidFill>
              </a:rPr>
              <a:t> </a:t>
            </a:r>
            <a:r>
              <a:rPr lang="en-US" sz="2400" dirty="0" err="1">
                <a:solidFill>
                  <a:schemeClr val="tx1"/>
                </a:solidFill>
              </a:rPr>
              <a:t>herinde</a:t>
            </a:r>
            <a:r>
              <a:rPr lang="en-US" sz="2400" dirty="0">
                <a:solidFill>
                  <a:schemeClr val="tx1"/>
                </a:solidFill>
              </a:rPr>
              <a:t> </a:t>
            </a:r>
            <a:r>
              <a:rPr lang="en-US" sz="2400" dirty="0" err="1">
                <a:solidFill>
                  <a:schemeClr val="tx1"/>
                </a:solidFill>
              </a:rPr>
              <a:t>vil</a:t>
            </a:r>
            <a:r>
              <a:rPr lang="en-US" sz="2400" dirty="0">
                <a:solidFill>
                  <a:schemeClr val="tx1"/>
                </a:solidFill>
              </a:rPr>
              <a:t> </a:t>
            </a:r>
            <a:r>
              <a:rPr lang="en-US" sz="2400" dirty="0" err="1">
                <a:solidFill>
                  <a:schemeClr val="tx1"/>
                </a:solidFill>
              </a:rPr>
              <a:t>lære</a:t>
            </a:r>
            <a:r>
              <a:rPr lang="en-US" sz="2400" dirty="0">
                <a:solidFill>
                  <a:schemeClr val="tx1"/>
                </a:solidFill>
              </a:rPr>
              <a:t> om </a:t>
            </a:r>
            <a:r>
              <a:rPr lang="en-US" sz="2400" dirty="0" err="1" smtClean="0">
                <a:solidFill>
                  <a:schemeClr val="tx1"/>
                </a:solidFill>
              </a:rPr>
              <a:t>vinsmagning</a:t>
            </a:r>
            <a:r>
              <a:rPr lang="en-US" sz="2400" dirty="0" smtClean="0">
                <a:solidFill>
                  <a:schemeClr val="tx1"/>
                </a:solidFill>
              </a:rPr>
              <a:t>). </a:t>
            </a:r>
            <a:endParaRPr lang="en-US" sz="2400" dirty="0">
              <a:solidFill>
                <a:schemeClr val="tx1"/>
              </a:solidFill>
            </a:endParaRPr>
          </a:p>
          <a:p>
            <a:pPr lvl="0">
              <a:defRPr sz="1800">
                <a:solidFill>
                  <a:srgbClr val="000000"/>
                </a:solidFill>
              </a:defRPr>
            </a:pPr>
            <a:r>
              <a:rPr sz="2400" dirty="0" smtClean="0">
                <a:solidFill>
                  <a:schemeClr val="tx1"/>
                </a:solidFill>
              </a:rPr>
              <a:t>Hvis </a:t>
            </a:r>
            <a:r>
              <a:rPr sz="2400" dirty="0">
                <a:solidFill>
                  <a:schemeClr val="tx1"/>
                </a:solidFill>
              </a:rPr>
              <a:t>læring ikke er et spørgsmål om videnstilegnelse, men om meningsskabelse og </a:t>
            </a:r>
            <a:r>
              <a:rPr sz="2400" dirty="0">
                <a:solidFill>
                  <a:srgbClr val="EEEEEE"/>
                </a:solidFill>
              </a:rPr>
              <a:t>identitetsskabelse må vi </a:t>
            </a:r>
            <a:r>
              <a:rPr lang="da-DK" sz="2400" dirty="0" smtClean="0">
                <a:solidFill>
                  <a:srgbClr val="EEEEEE"/>
                </a:solidFill>
              </a:rPr>
              <a:t>spørge os selv </a:t>
            </a:r>
            <a:r>
              <a:rPr sz="2400" dirty="0" smtClean="0">
                <a:solidFill>
                  <a:srgbClr val="EEEEEE"/>
                </a:solidFill>
              </a:rPr>
              <a:t>hvordan </a:t>
            </a:r>
            <a:r>
              <a:rPr sz="2400" dirty="0">
                <a:solidFill>
                  <a:srgbClr val="EEEEEE"/>
                </a:solidFill>
              </a:rPr>
              <a:t>vi skaber institutioner, der hjælper </a:t>
            </a:r>
            <a:r>
              <a:rPr sz="2400" dirty="0" smtClean="0">
                <a:solidFill>
                  <a:srgbClr val="EEEEEE"/>
                </a:solidFill>
              </a:rPr>
              <a:t>‘</a:t>
            </a:r>
            <a:r>
              <a:rPr lang="da-DK" sz="2400" dirty="0" smtClean="0">
                <a:solidFill>
                  <a:srgbClr val="EEEEEE"/>
                </a:solidFill>
              </a:rPr>
              <a:t>elever</a:t>
            </a:r>
            <a:r>
              <a:rPr sz="2400" dirty="0" smtClean="0">
                <a:solidFill>
                  <a:srgbClr val="EEEEEE"/>
                </a:solidFill>
              </a:rPr>
              <a:t>’ </a:t>
            </a:r>
            <a:r>
              <a:rPr sz="2400" dirty="0">
                <a:solidFill>
                  <a:srgbClr val="EEEEEE"/>
                </a:solidFill>
              </a:rPr>
              <a:t>med at forbinde </a:t>
            </a:r>
            <a:r>
              <a:rPr sz="2400" dirty="0" smtClean="0">
                <a:solidFill>
                  <a:srgbClr val="EEEEEE"/>
                </a:solidFill>
              </a:rPr>
              <a:t>læring</a:t>
            </a:r>
            <a:r>
              <a:rPr lang="da-DK" sz="2400" dirty="0" smtClean="0">
                <a:solidFill>
                  <a:srgbClr val="EEEEEE"/>
                </a:solidFill>
              </a:rPr>
              <a:t> og viden med </a:t>
            </a:r>
            <a:r>
              <a:rPr sz="2400" dirty="0" smtClean="0">
                <a:solidFill>
                  <a:srgbClr val="EEEEEE"/>
                </a:solidFill>
              </a:rPr>
              <a:t>mening </a:t>
            </a:r>
            <a:r>
              <a:rPr sz="2400" dirty="0">
                <a:solidFill>
                  <a:srgbClr val="EEEEEE"/>
                </a:solidFill>
              </a:rPr>
              <a:t>og identitet - dvs. gå bort fra at forklare </a:t>
            </a:r>
            <a:r>
              <a:rPr sz="2400" i="1" dirty="0">
                <a:solidFill>
                  <a:srgbClr val="EEEEEE"/>
                </a:solidFill>
              </a:rPr>
              <a:t>hvad</a:t>
            </a:r>
            <a:r>
              <a:rPr sz="2400" dirty="0">
                <a:solidFill>
                  <a:srgbClr val="EEEEEE"/>
                </a:solidFill>
              </a:rPr>
              <a:t> </a:t>
            </a:r>
            <a:r>
              <a:rPr sz="2400" dirty="0">
                <a:solidFill>
                  <a:schemeClr val="tx1"/>
                </a:solidFill>
              </a:rPr>
              <a:t>der skal læres/men afsøge hvordan </a:t>
            </a:r>
            <a:r>
              <a:rPr lang="da-DK" sz="2400" dirty="0" smtClean="0">
                <a:solidFill>
                  <a:schemeClr val="tx1"/>
                </a:solidFill>
              </a:rPr>
              <a:t>viden bliver</a:t>
            </a:r>
            <a:r>
              <a:rPr sz="2400" dirty="0" smtClean="0">
                <a:solidFill>
                  <a:schemeClr val="tx1"/>
                </a:solidFill>
              </a:rPr>
              <a:t> </a:t>
            </a:r>
            <a:r>
              <a:rPr sz="2400" dirty="0">
                <a:solidFill>
                  <a:schemeClr val="tx1"/>
                </a:solidFill>
              </a:rPr>
              <a:t>meningsfuld for </a:t>
            </a:r>
            <a:r>
              <a:rPr lang="da-DK" sz="2400" dirty="0" smtClean="0">
                <a:solidFill>
                  <a:schemeClr val="tx1"/>
                </a:solidFill>
              </a:rPr>
              <a:t>eleven.</a:t>
            </a:r>
          </a:p>
          <a:p>
            <a:pPr lvl="0">
              <a:defRPr sz="1800">
                <a:solidFill>
                  <a:srgbClr val="000000"/>
                </a:solidFill>
              </a:defRPr>
            </a:pPr>
            <a:r>
              <a:rPr lang="da-DK" sz="2400" dirty="0">
                <a:solidFill>
                  <a:schemeClr val="tx1"/>
                </a:solidFill>
              </a:rPr>
              <a:t>H</a:t>
            </a:r>
            <a:r>
              <a:rPr lang="da-DK" sz="2400" dirty="0" smtClean="0">
                <a:solidFill>
                  <a:schemeClr val="tx1"/>
                </a:solidFill>
              </a:rPr>
              <a:t>ar vi indsigt i elevernes perspektiv? Kan de knytte det der læres til deres identitet? Giver uddannelsen (adgang til) et tilhørsforhold? V</a:t>
            </a:r>
            <a:r>
              <a:rPr sz="2400" dirty="0" smtClean="0">
                <a:solidFill>
                  <a:schemeClr val="tx1"/>
                </a:solidFill>
              </a:rPr>
              <a:t>ælger</a:t>
            </a:r>
            <a:r>
              <a:rPr sz="2400" dirty="0">
                <a:solidFill>
                  <a:schemeClr val="tx1"/>
                </a:solidFill>
              </a:rPr>
              <a:t>, prioriterer og relaterer </a:t>
            </a:r>
            <a:r>
              <a:rPr lang="da-DK" sz="2400" dirty="0" smtClean="0">
                <a:solidFill>
                  <a:schemeClr val="tx1"/>
                </a:solidFill>
              </a:rPr>
              <a:t>vi </a:t>
            </a:r>
            <a:r>
              <a:rPr sz="2400" dirty="0" smtClean="0">
                <a:solidFill>
                  <a:schemeClr val="tx1"/>
                </a:solidFill>
              </a:rPr>
              <a:t>viden </a:t>
            </a:r>
            <a:r>
              <a:rPr sz="2400" dirty="0">
                <a:solidFill>
                  <a:schemeClr val="tx1"/>
                </a:solidFill>
              </a:rPr>
              <a:t>på meningsfulde og identitetsudviklende </a:t>
            </a:r>
            <a:r>
              <a:rPr sz="2400" dirty="0" smtClean="0">
                <a:solidFill>
                  <a:srgbClr val="EEEEEE"/>
                </a:solidFill>
              </a:rPr>
              <a:t>måder</a:t>
            </a:r>
            <a:r>
              <a:rPr lang="da-DK" sz="2400" dirty="0" smtClean="0">
                <a:solidFill>
                  <a:srgbClr val="EEEEEE"/>
                </a:solidFill>
              </a:rPr>
              <a:t>?</a:t>
            </a:r>
            <a:endParaRPr sz="2400" dirty="0">
              <a:solidFill>
                <a:srgbClr val="EEEEEE"/>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Shape 94"/>
          <p:cNvSpPr>
            <a:spLocks noGrp="1"/>
          </p:cNvSpPr>
          <p:nvPr>
            <p:ph type="title"/>
          </p:nvPr>
        </p:nvSpPr>
        <p:spPr>
          <a:xfrm>
            <a:off x="1270000" y="698500"/>
            <a:ext cx="10464800" cy="7784952"/>
          </a:xfrm>
          <a:prstGeom prst="rect">
            <a:avLst/>
          </a:prstGeom>
        </p:spPr>
        <p:txBody>
          <a:bodyPr/>
          <a:lstStyle/>
          <a:p>
            <a:pPr lvl="0">
              <a:defRPr sz="1800" b="0" spc="0">
                <a:solidFill>
                  <a:srgbClr val="000000"/>
                </a:solidFill>
              </a:defRPr>
            </a:pPr>
            <a:r>
              <a:rPr sz="4800" b="1" spc="-144">
                <a:solidFill>
                  <a:srgbClr val="EEEEEE"/>
                </a:solidFill>
              </a:rPr>
              <a:t>Tak for tålmodigheden</a:t>
            </a: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hape 40"/>
          <p:cNvSpPr>
            <a:spLocks noGrp="1"/>
          </p:cNvSpPr>
          <p:nvPr>
            <p:ph type="title"/>
          </p:nvPr>
        </p:nvSpPr>
        <p:spPr>
          <a:prstGeom prst="rect">
            <a:avLst/>
          </a:prstGeom>
        </p:spPr>
        <p:txBody>
          <a:bodyPr/>
          <a:lstStyle/>
          <a:p>
            <a:pPr lvl="0">
              <a:defRPr sz="1800" b="0" spc="0">
                <a:solidFill>
                  <a:srgbClr val="000000"/>
                </a:solidFill>
              </a:defRPr>
            </a:pPr>
            <a:r>
              <a:rPr lang="da-DK" sz="4800" b="1" spc="-144" dirty="0" smtClean="0">
                <a:solidFill>
                  <a:srgbClr val="EEEEEE"/>
                </a:solidFill>
              </a:rPr>
              <a:t>At tænke læring ud fra mennesker og praksis?</a:t>
            </a:r>
            <a:endParaRPr sz="4800" b="1" spc="-144" dirty="0">
              <a:solidFill>
                <a:srgbClr val="EEEEEE"/>
              </a:solidFill>
            </a:endParaRPr>
          </a:p>
        </p:txBody>
      </p:sp>
      <p:sp>
        <p:nvSpPr>
          <p:cNvPr id="41" name="Shape 41"/>
          <p:cNvSpPr>
            <a:spLocks noGrp="1"/>
          </p:cNvSpPr>
          <p:nvPr>
            <p:ph type="body" idx="1"/>
          </p:nvPr>
        </p:nvSpPr>
        <p:spPr>
          <a:xfrm>
            <a:off x="1270000" y="2727434"/>
            <a:ext cx="10464800" cy="6022866"/>
          </a:xfrm>
          <a:prstGeom prst="rect">
            <a:avLst/>
          </a:prstGeom>
        </p:spPr>
        <p:txBody>
          <a:bodyPr>
            <a:normAutofit/>
          </a:bodyPr>
          <a:lstStyle/>
          <a:p>
            <a:pPr marL="0" lvl="0" indent="0" algn="ctr" defTabSz="566674">
              <a:spcBef>
                <a:spcPts val="0"/>
              </a:spcBef>
              <a:buSzTx/>
              <a:buFontTx/>
              <a:buNone/>
              <a:defRPr sz="1800">
                <a:solidFill>
                  <a:srgbClr val="000000"/>
                </a:solidFill>
              </a:defRPr>
            </a:pPr>
            <a:r>
              <a:rPr sz="4400" b="1" spc="-104" dirty="0" smtClean="0">
                <a:solidFill>
                  <a:srgbClr val="EEEEEE"/>
                </a:solidFill>
                <a:latin typeface="+mn-lt"/>
                <a:ea typeface="+mn-ea"/>
                <a:cs typeface="+mn-cs"/>
                <a:sym typeface="Superclarendon"/>
              </a:rPr>
              <a:t>Hvorfor interesse</a:t>
            </a:r>
            <a:r>
              <a:rPr lang="da-DK" sz="4400" b="1" spc="-104" dirty="0" smtClean="0">
                <a:solidFill>
                  <a:srgbClr val="EEEEEE"/>
                </a:solidFill>
                <a:latin typeface="+mn-lt"/>
                <a:ea typeface="+mn-ea"/>
                <a:cs typeface="+mn-cs"/>
                <a:sym typeface="Superclarendon"/>
              </a:rPr>
              <a:t>re sig</a:t>
            </a:r>
            <a:r>
              <a:rPr sz="4400" b="1" spc="-104" dirty="0" smtClean="0">
                <a:solidFill>
                  <a:srgbClr val="EEEEEE"/>
                </a:solidFill>
                <a:latin typeface="+mn-lt"/>
                <a:ea typeface="+mn-ea"/>
                <a:cs typeface="+mn-cs"/>
                <a:sym typeface="Superclarendon"/>
              </a:rPr>
              <a:t> for </a:t>
            </a:r>
            <a:r>
              <a:rPr lang="da-DK" sz="4400" b="1" spc="-104" dirty="0" smtClean="0">
                <a:solidFill>
                  <a:srgbClr val="EEEEEE"/>
                </a:solidFill>
                <a:latin typeface="+mn-lt"/>
                <a:ea typeface="+mn-ea"/>
                <a:cs typeface="+mn-cs"/>
                <a:sym typeface="Superclarendon"/>
              </a:rPr>
              <a:t>'mennesket’ og for </a:t>
            </a:r>
            <a:r>
              <a:rPr sz="4400" b="1" spc="-104" dirty="0" smtClean="0">
                <a:solidFill>
                  <a:srgbClr val="EEEEEE"/>
                </a:solidFill>
                <a:latin typeface="+mn-lt"/>
                <a:ea typeface="+mn-ea"/>
                <a:cs typeface="+mn-cs"/>
                <a:sym typeface="Superclarendon"/>
              </a:rPr>
              <a:t>praksis?</a:t>
            </a:r>
            <a:endParaRPr lang="da-DK" sz="4400" b="1" spc="-104" dirty="0" smtClean="0">
              <a:solidFill>
                <a:srgbClr val="EEEEEE"/>
              </a:solidFill>
              <a:latin typeface="+mn-lt"/>
              <a:ea typeface="+mn-ea"/>
              <a:cs typeface="+mn-cs"/>
              <a:sym typeface="Superclarendon"/>
            </a:endParaRPr>
          </a:p>
          <a:p>
            <a:pPr marL="0" lvl="0" indent="0" algn="ctr" defTabSz="566674">
              <a:spcBef>
                <a:spcPts val="0"/>
              </a:spcBef>
              <a:buSzTx/>
              <a:buFontTx/>
              <a:buNone/>
              <a:defRPr sz="1800">
                <a:solidFill>
                  <a:srgbClr val="000000"/>
                </a:solidFill>
              </a:defRPr>
            </a:pPr>
            <a:endParaRPr lang="da-DK" sz="4400" b="1" spc="-104" dirty="0">
              <a:latin typeface="+mn-lt"/>
              <a:ea typeface="+mn-ea"/>
              <a:cs typeface="+mn-cs"/>
              <a:sym typeface="Superclarendon"/>
            </a:endParaRPr>
          </a:p>
          <a:p>
            <a:pPr marL="0" lvl="0" indent="0" algn="ctr" defTabSz="566674">
              <a:spcBef>
                <a:spcPts val="0"/>
              </a:spcBef>
              <a:buSzTx/>
              <a:buFontTx/>
              <a:buNone/>
              <a:defRPr sz="1800">
                <a:solidFill>
                  <a:srgbClr val="000000"/>
                </a:solidFill>
              </a:defRPr>
            </a:pPr>
            <a:r>
              <a:rPr lang="da-DK" sz="4400" b="1" spc="-104" dirty="0" smtClean="0">
                <a:solidFill>
                  <a:srgbClr val="EEEEEE"/>
                </a:solidFill>
                <a:latin typeface="+mn-lt"/>
                <a:ea typeface="+mn-ea"/>
                <a:cs typeface="+mn-cs"/>
                <a:sym typeface="Superclarendon"/>
              </a:rPr>
              <a:t>Hvad er meningen? </a:t>
            </a:r>
            <a:endParaRPr sz="4400" b="1" spc="-104" dirty="0">
              <a:solidFill>
                <a:srgbClr val="EEEEEE"/>
              </a:solidFill>
              <a:latin typeface="+mn-lt"/>
              <a:ea typeface="+mn-ea"/>
              <a:cs typeface="+mn-cs"/>
              <a:sym typeface="Superclarendon"/>
            </a:endParaRPr>
          </a:p>
          <a:p>
            <a:pPr marL="0" lvl="0" indent="0" algn="ctr" defTabSz="566674">
              <a:spcBef>
                <a:spcPts val="0"/>
              </a:spcBef>
              <a:buSzTx/>
              <a:buFontTx/>
              <a:buNone/>
              <a:defRPr sz="1800">
                <a:solidFill>
                  <a:srgbClr val="000000"/>
                </a:solidFill>
              </a:defRPr>
            </a:pPr>
            <a:endParaRPr sz="4400" b="1" spc="-104" dirty="0">
              <a:solidFill>
                <a:srgbClr val="EEEEEE"/>
              </a:solidFill>
              <a:latin typeface="+mn-lt"/>
              <a:ea typeface="+mn-ea"/>
              <a:cs typeface="+mn-cs"/>
              <a:sym typeface="Superclarendon"/>
            </a:endParaRPr>
          </a:p>
          <a:p>
            <a:pPr marL="0" lvl="0" indent="0" algn="ctr" defTabSz="566674">
              <a:spcBef>
                <a:spcPts val="0"/>
              </a:spcBef>
              <a:buSzTx/>
              <a:buFontTx/>
              <a:buNone/>
              <a:defRPr sz="1800">
                <a:solidFill>
                  <a:srgbClr val="000000"/>
                </a:solidFill>
              </a:defRPr>
            </a:pPr>
            <a:r>
              <a:rPr lang="da-DK" sz="4400" b="1" spc="-104" dirty="0" smtClean="0">
                <a:solidFill>
                  <a:schemeClr val="tx1"/>
                </a:solidFill>
                <a:latin typeface="+mn-lt"/>
                <a:ea typeface="+mn-ea"/>
                <a:cs typeface="+mn-cs"/>
                <a:sym typeface="Superclarendon"/>
              </a:rPr>
              <a:t>Og h</a:t>
            </a:r>
            <a:r>
              <a:rPr sz="4400" b="1" spc="-104" dirty="0" smtClean="0">
                <a:solidFill>
                  <a:schemeClr val="tx1"/>
                </a:solidFill>
                <a:latin typeface="+mn-lt"/>
                <a:ea typeface="+mn-ea"/>
                <a:cs typeface="+mn-cs"/>
                <a:sym typeface="Superclarendon"/>
              </a:rPr>
              <a:t>vis </a:t>
            </a:r>
            <a:r>
              <a:rPr lang="da-DK" sz="4400" b="1" spc="-104" dirty="0" smtClean="0">
                <a:solidFill>
                  <a:schemeClr val="tx1"/>
                </a:solidFill>
                <a:latin typeface="+mn-lt"/>
                <a:ea typeface="+mn-ea"/>
                <a:cs typeface="+mn-cs"/>
                <a:sym typeface="Superclarendon"/>
              </a:rPr>
              <a:t>det </a:t>
            </a:r>
            <a:r>
              <a:rPr sz="4400" b="1" spc="-104" dirty="0" smtClean="0">
                <a:solidFill>
                  <a:schemeClr val="tx1"/>
                </a:solidFill>
                <a:latin typeface="+mn-lt"/>
                <a:ea typeface="+mn-ea"/>
                <a:cs typeface="+mn-cs"/>
                <a:sym typeface="Superclarendon"/>
              </a:rPr>
              <a:t>er </a:t>
            </a:r>
            <a:r>
              <a:rPr lang="da-DK" sz="4400" b="1" spc="-104" dirty="0" smtClean="0">
                <a:solidFill>
                  <a:schemeClr val="tx1"/>
                </a:solidFill>
                <a:latin typeface="+mn-lt"/>
                <a:ea typeface="+mn-ea"/>
                <a:cs typeface="+mn-cs"/>
                <a:sym typeface="Superclarendon"/>
              </a:rPr>
              <a:t>et </a:t>
            </a:r>
            <a:r>
              <a:rPr sz="4400" b="1" spc="-104" dirty="0" smtClean="0">
                <a:solidFill>
                  <a:schemeClr val="tx1"/>
                </a:solidFill>
                <a:latin typeface="+mn-lt"/>
                <a:ea typeface="+mn-ea"/>
                <a:cs typeface="+mn-cs"/>
                <a:sym typeface="Superclarendon"/>
              </a:rPr>
              <a:t>svar, </a:t>
            </a:r>
            <a:r>
              <a:rPr sz="4400" b="1" spc="-104" dirty="0">
                <a:solidFill>
                  <a:schemeClr val="tx1"/>
                </a:solidFill>
                <a:latin typeface="+mn-lt"/>
                <a:ea typeface="+mn-ea"/>
                <a:cs typeface="+mn-cs"/>
                <a:sym typeface="Superclarendon"/>
              </a:rPr>
              <a:t>hvad </a:t>
            </a:r>
            <a:r>
              <a:rPr lang="da-DK" sz="4400" b="1" spc="-104" dirty="0" smtClean="0">
                <a:solidFill>
                  <a:schemeClr val="tx1"/>
                </a:solidFill>
                <a:latin typeface="+mn-lt"/>
                <a:ea typeface="+mn-ea"/>
                <a:cs typeface="+mn-cs"/>
                <a:sym typeface="Superclarendon"/>
              </a:rPr>
              <a:t>var </a:t>
            </a:r>
            <a:r>
              <a:rPr sz="4400" b="1" spc="-104" dirty="0" smtClean="0">
                <a:solidFill>
                  <a:schemeClr val="tx1"/>
                </a:solidFill>
                <a:latin typeface="+mn-lt"/>
                <a:ea typeface="+mn-ea"/>
                <a:cs typeface="+mn-cs"/>
                <a:sym typeface="Superclarendon"/>
              </a:rPr>
              <a:t>så spørgsmåle</a:t>
            </a:r>
            <a:r>
              <a:rPr lang="da-DK" sz="4400" b="1" spc="-104" dirty="0" smtClean="0">
                <a:solidFill>
                  <a:schemeClr val="tx1"/>
                </a:solidFill>
                <a:latin typeface="+mn-lt"/>
                <a:ea typeface="+mn-ea"/>
                <a:cs typeface="+mn-cs"/>
                <a:sym typeface="Superclarendon"/>
              </a:rPr>
              <a:t>t</a:t>
            </a:r>
            <a:r>
              <a:rPr sz="4400" b="1" spc="-104" dirty="0" smtClean="0">
                <a:solidFill>
                  <a:schemeClr val="tx1"/>
                </a:solidFill>
                <a:latin typeface="+mn-lt"/>
                <a:ea typeface="+mn-ea"/>
                <a:cs typeface="+mn-cs"/>
                <a:sym typeface="Superclarendon"/>
              </a:rPr>
              <a:t>?</a:t>
            </a:r>
            <a:endParaRPr sz="4400" b="1" spc="-104" dirty="0">
              <a:solidFill>
                <a:schemeClr val="tx1"/>
              </a:solidFill>
              <a:latin typeface="+mn-lt"/>
              <a:ea typeface="+mn-ea"/>
              <a:cs typeface="+mn-cs"/>
              <a:sym typeface="Superclarendon"/>
            </a:endParaRPr>
          </a:p>
        </p:txBody>
      </p:sp>
    </p:spTree>
    <p:extLst>
      <p:ext uri="{BB962C8B-B14F-4D97-AF65-F5344CB8AC3E}">
        <p14:creationId xmlns:p14="http://schemas.microsoft.com/office/powerpoint/2010/main" val="179457688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animEffect transition="in" filter="blinds(horizontal)">
                                      <p:cBhvr>
                                        <p:cTn id="7" dur="500"/>
                                        <p:tgtEl>
                                          <p:spTgt spid="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1">
                                            <p:txEl>
                                              <p:pRg st="2" end="2"/>
                                            </p:txEl>
                                          </p:spTgt>
                                        </p:tgtEl>
                                        <p:attrNameLst>
                                          <p:attrName>style.visibility</p:attrName>
                                        </p:attrNameLst>
                                      </p:cBhvr>
                                      <p:to>
                                        <p:strVal val="visible"/>
                                      </p:to>
                                    </p:set>
                                    <p:animEffect transition="in" filter="dissolve">
                                      <p:cBhvr>
                                        <p:cTn id="12" dur="500"/>
                                        <p:tgtEl>
                                          <p:spTgt spid="4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1">
                                            <p:txEl>
                                              <p:pRg st="4" end="4"/>
                                            </p:txEl>
                                          </p:spTgt>
                                        </p:tgtEl>
                                        <p:attrNameLst>
                                          <p:attrName>style.visibility</p:attrName>
                                        </p:attrNameLst>
                                      </p:cBhvr>
                                      <p:to>
                                        <p:strVal val="visible"/>
                                      </p:to>
                                    </p:set>
                                    <p:animEffect transition="in" filter="dissolve">
                                      <p:cBhvr>
                                        <p:cTn id="17" dur="500"/>
                                        <p:tgtEl>
                                          <p:spTgt spid="4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Læring</a:t>
            </a:r>
            <a:r>
              <a:rPr lang="en-US" dirty="0" smtClean="0"/>
              <a:t> </a:t>
            </a:r>
            <a:r>
              <a:rPr lang="en-US" dirty="0" err="1" smtClean="0"/>
              <a:t>på</a:t>
            </a:r>
            <a:r>
              <a:rPr lang="en-US" dirty="0" smtClean="0"/>
              <a:t> </a:t>
            </a:r>
            <a:r>
              <a:rPr lang="en-US" dirty="0" err="1" smtClean="0"/>
              <a:t>nye</a:t>
            </a:r>
            <a:r>
              <a:rPr lang="en-US" dirty="0" smtClean="0"/>
              <a:t> </a:t>
            </a:r>
            <a:r>
              <a:rPr lang="en-US" dirty="0" err="1" smtClean="0"/>
              <a:t>betingelser</a:t>
            </a:r>
            <a:endParaRPr lang="en-US" dirty="0"/>
          </a:p>
        </p:txBody>
      </p:sp>
      <p:sp>
        <p:nvSpPr>
          <p:cNvPr id="3" name="Text Placeholder 2"/>
          <p:cNvSpPr>
            <a:spLocks noGrp="1"/>
          </p:cNvSpPr>
          <p:nvPr>
            <p:ph type="body" idx="1"/>
          </p:nvPr>
        </p:nvSpPr>
        <p:spPr>
          <a:xfrm>
            <a:off x="1270000" y="2948152"/>
            <a:ext cx="10464800" cy="6030748"/>
          </a:xfrm>
        </p:spPr>
        <p:txBody>
          <a:bodyPr>
            <a:normAutofit fontScale="77500" lnSpcReduction="20000"/>
          </a:bodyPr>
          <a:lstStyle/>
          <a:p>
            <a:r>
              <a:rPr lang="en-US" dirty="0" err="1"/>
              <a:t>Løbende</a:t>
            </a:r>
            <a:r>
              <a:rPr lang="en-US" dirty="0"/>
              <a:t> </a:t>
            </a:r>
            <a:r>
              <a:rPr lang="en-US" dirty="0" err="1"/>
              <a:t>besparelser</a:t>
            </a:r>
            <a:r>
              <a:rPr lang="en-US" dirty="0"/>
              <a:t> </a:t>
            </a:r>
            <a:r>
              <a:rPr lang="en-US" dirty="0" err="1"/>
              <a:t>og</a:t>
            </a:r>
            <a:r>
              <a:rPr lang="en-US" dirty="0"/>
              <a:t> re-</a:t>
            </a:r>
            <a:r>
              <a:rPr lang="en-US" dirty="0" err="1"/>
              <a:t>organiseringer</a:t>
            </a:r>
            <a:r>
              <a:rPr lang="en-US" dirty="0"/>
              <a:t> (</a:t>
            </a:r>
            <a:r>
              <a:rPr lang="en-US" dirty="0" err="1"/>
              <a:t>mindre</a:t>
            </a:r>
            <a:r>
              <a:rPr lang="en-US" dirty="0"/>
              <a:t> </a:t>
            </a:r>
            <a:r>
              <a:rPr lang="en-US" dirty="0" err="1" smtClean="0"/>
              <a:t>kontakt</a:t>
            </a:r>
            <a:r>
              <a:rPr lang="en-US" dirty="0" smtClean="0"/>
              <a:t> m. </a:t>
            </a:r>
            <a:r>
              <a:rPr lang="en-US" dirty="0" err="1" smtClean="0"/>
              <a:t>undervisere</a:t>
            </a:r>
            <a:r>
              <a:rPr lang="en-US" dirty="0" smtClean="0"/>
              <a:t> </a:t>
            </a:r>
            <a:r>
              <a:rPr lang="en-US" dirty="0" err="1" smtClean="0"/>
              <a:t>og</a:t>
            </a:r>
            <a:r>
              <a:rPr lang="en-US" dirty="0" smtClean="0"/>
              <a:t> </a:t>
            </a:r>
            <a:r>
              <a:rPr lang="en-US" dirty="0" err="1" smtClean="0"/>
              <a:t>elever</a:t>
            </a:r>
            <a:r>
              <a:rPr lang="en-US" dirty="0" smtClean="0"/>
              <a:t>, </a:t>
            </a:r>
            <a:r>
              <a:rPr lang="en-US" dirty="0" err="1"/>
              <a:t>mindre</a:t>
            </a:r>
            <a:r>
              <a:rPr lang="en-US" dirty="0"/>
              <a:t> </a:t>
            </a:r>
            <a:r>
              <a:rPr lang="en-US" dirty="0" err="1"/>
              <a:t>koordinering</a:t>
            </a:r>
            <a:r>
              <a:rPr lang="en-US" dirty="0"/>
              <a:t> </a:t>
            </a:r>
            <a:r>
              <a:rPr lang="en-US" dirty="0" err="1"/>
              <a:t>mellem</a:t>
            </a:r>
            <a:r>
              <a:rPr lang="en-US" dirty="0"/>
              <a:t> </a:t>
            </a:r>
            <a:r>
              <a:rPr lang="en-US" dirty="0" err="1"/>
              <a:t>skole</a:t>
            </a:r>
            <a:r>
              <a:rPr lang="en-US" dirty="0"/>
              <a:t> </a:t>
            </a:r>
            <a:r>
              <a:rPr lang="en-US" dirty="0" err="1"/>
              <a:t>og</a:t>
            </a:r>
            <a:r>
              <a:rPr lang="en-US" dirty="0"/>
              <a:t> </a:t>
            </a:r>
            <a:r>
              <a:rPr lang="en-US" dirty="0" err="1" smtClean="0"/>
              <a:t>praktik</a:t>
            </a:r>
            <a:r>
              <a:rPr lang="en-US" dirty="0" smtClean="0"/>
              <a:t>)</a:t>
            </a:r>
          </a:p>
          <a:p>
            <a:r>
              <a:rPr lang="en-US" dirty="0" err="1" smtClean="0"/>
              <a:t>Afsæt</a:t>
            </a:r>
            <a:r>
              <a:rPr lang="en-US" dirty="0" smtClean="0"/>
              <a:t> </a:t>
            </a:r>
            <a:r>
              <a:rPr lang="en-US" dirty="0" err="1"/>
              <a:t>i</a:t>
            </a:r>
            <a:r>
              <a:rPr lang="en-US" dirty="0"/>
              <a:t> et </a:t>
            </a:r>
            <a:r>
              <a:rPr lang="en-US" dirty="0" err="1" smtClean="0"/>
              <a:t>skærpet</a:t>
            </a:r>
            <a:r>
              <a:rPr lang="en-US" dirty="0" smtClean="0"/>
              <a:t> </a:t>
            </a:r>
            <a:r>
              <a:rPr lang="en-US" dirty="0" err="1" smtClean="0"/>
              <a:t>fokus</a:t>
            </a:r>
            <a:r>
              <a:rPr lang="en-US" dirty="0" smtClean="0"/>
              <a:t> </a:t>
            </a:r>
            <a:r>
              <a:rPr lang="en-US" dirty="0" err="1"/>
              <a:t>på</a:t>
            </a:r>
            <a:r>
              <a:rPr lang="en-US" dirty="0"/>
              <a:t> </a:t>
            </a:r>
            <a:r>
              <a:rPr lang="en-US" dirty="0" smtClean="0"/>
              <a:t>elevens </a:t>
            </a:r>
            <a:r>
              <a:rPr lang="en-US" dirty="0" err="1" smtClean="0"/>
              <a:t>selvbestemmelse</a:t>
            </a:r>
            <a:r>
              <a:rPr lang="en-US" dirty="0" smtClean="0"/>
              <a:t> (</a:t>
            </a:r>
            <a:r>
              <a:rPr lang="en-US" dirty="0" err="1"/>
              <a:t>overdragelse</a:t>
            </a:r>
            <a:r>
              <a:rPr lang="en-US" dirty="0"/>
              <a:t> </a:t>
            </a:r>
            <a:r>
              <a:rPr lang="en-US" dirty="0" err="1"/>
              <a:t>af</a:t>
            </a:r>
            <a:r>
              <a:rPr lang="en-US" dirty="0"/>
              <a:t> </a:t>
            </a:r>
            <a:r>
              <a:rPr lang="en-US" dirty="0" err="1"/>
              <a:t>ansvar</a:t>
            </a:r>
            <a:r>
              <a:rPr lang="en-US" dirty="0"/>
              <a:t> for </a:t>
            </a:r>
            <a:r>
              <a:rPr lang="en-US" dirty="0" err="1"/>
              <a:t>sammenhæng</a:t>
            </a:r>
            <a:r>
              <a:rPr lang="en-US" dirty="0"/>
              <a:t> </a:t>
            </a:r>
            <a:r>
              <a:rPr lang="en-US" dirty="0" err="1"/>
              <a:t>og</a:t>
            </a:r>
            <a:r>
              <a:rPr lang="en-US" dirty="0"/>
              <a:t> progression </a:t>
            </a:r>
            <a:r>
              <a:rPr lang="en-US" dirty="0" err="1" smtClean="0"/>
              <a:t>til</a:t>
            </a:r>
            <a:r>
              <a:rPr lang="en-US" dirty="0" smtClean="0"/>
              <a:t> eleven)</a:t>
            </a:r>
            <a:endParaRPr lang="en-US" dirty="0"/>
          </a:p>
          <a:p>
            <a:r>
              <a:rPr lang="en-US" dirty="0" err="1" smtClean="0"/>
              <a:t>Markedsgørelse</a:t>
            </a:r>
            <a:r>
              <a:rPr lang="en-US" dirty="0" smtClean="0"/>
              <a:t> (</a:t>
            </a:r>
            <a:r>
              <a:rPr lang="en-US" dirty="0" err="1" smtClean="0"/>
              <a:t>øget</a:t>
            </a:r>
            <a:r>
              <a:rPr lang="en-US" dirty="0" smtClean="0"/>
              <a:t> </a:t>
            </a:r>
            <a:r>
              <a:rPr lang="en-US" dirty="0" err="1" smtClean="0"/>
              <a:t>konkurrence</a:t>
            </a:r>
            <a:r>
              <a:rPr lang="en-US" dirty="0" smtClean="0"/>
              <a:t> </a:t>
            </a:r>
            <a:r>
              <a:rPr lang="en-US" dirty="0" err="1" smtClean="0"/>
              <a:t>mellem</a:t>
            </a:r>
            <a:r>
              <a:rPr lang="en-US" dirty="0" smtClean="0"/>
              <a:t> </a:t>
            </a:r>
            <a:r>
              <a:rPr lang="en-US" dirty="0" err="1" smtClean="0"/>
              <a:t>institutioner</a:t>
            </a:r>
            <a:r>
              <a:rPr lang="en-US" dirty="0" smtClean="0"/>
              <a:t>, </a:t>
            </a:r>
            <a:r>
              <a:rPr lang="en-US" dirty="0" err="1" smtClean="0"/>
              <a:t>kundetilgang</a:t>
            </a:r>
            <a:r>
              <a:rPr lang="en-US" dirty="0" smtClean="0"/>
              <a:t>, </a:t>
            </a:r>
            <a:r>
              <a:rPr lang="en-US" dirty="0" err="1" smtClean="0"/>
              <a:t>øget</a:t>
            </a:r>
            <a:r>
              <a:rPr lang="en-US" dirty="0" smtClean="0"/>
              <a:t> </a:t>
            </a:r>
            <a:r>
              <a:rPr lang="en-US" dirty="0" err="1" smtClean="0"/>
              <a:t>hastighed</a:t>
            </a:r>
            <a:r>
              <a:rPr lang="en-US" dirty="0" smtClean="0"/>
              <a:t> </a:t>
            </a:r>
            <a:r>
              <a:rPr lang="en-US" dirty="0" err="1"/>
              <a:t>og</a:t>
            </a:r>
            <a:r>
              <a:rPr lang="en-US" dirty="0"/>
              <a:t> </a:t>
            </a:r>
            <a:r>
              <a:rPr lang="en-US" dirty="0" err="1" smtClean="0"/>
              <a:t>pres</a:t>
            </a:r>
            <a:r>
              <a:rPr lang="en-US" dirty="0" smtClean="0"/>
              <a:t> </a:t>
            </a:r>
            <a:r>
              <a:rPr lang="en-US" dirty="0" err="1"/>
              <a:t>på</a:t>
            </a:r>
            <a:r>
              <a:rPr lang="en-US" dirty="0"/>
              <a:t> </a:t>
            </a:r>
            <a:r>
              <a:rPr lang="en-US" dirty="0" err="1" smtClean="0"/>
              <a:t>og</a:t>
            </a:r>
            <a:r>
              <a:rPr lang="en-US" dirty="0" smtClean="0"/>
              <a:t> </a:t>
            </a:r>
            <a:r>
              <a:rPr lang="en-US" dirty="0" err="1" smtClean="0"/>
              <a:t>bekymring</a:t>
            </a:r>
            <a:r>
              <a:rPr lang="en-US" dirty="0" smtClean="0"/>
              <a:t> for at </a:t>
            </a:r>
            <a:r>
              <a:rPr lang="en-US" dirty="0" err="1"/>
              <a:t>bestå</a:t>
            </a:r>
            <a:r>
              <a:rPr lang="en-US" dirty="0"/>
              <a:t> </a:t>
            </a:r>
            <a:r>
              <a:rPr lang="en-US" dirty="0" smtClean="0"/>
              <a:t>el. </a:t>
            </a:r>
            <a:r>
              <a:rPr lang="en-US" dirty="0" err="1"/>
              <a:t>t</a:t>
            </a:r>
            <a:r>
              <a:rPr lang="en-US" dirty="0" err="1" smtClean="0"/>
              <a:t>age</a:t>
            </a:r>
            <a:r>
              <a:rPr lang="en-US" dirty="0" smtClean="0"/>
              <a:t> chancer.</a:t>
            </a:r>
          </a:p>
          <a:p>
            <a:r>
              <a:rPr lang="en-US" dirty="0" err="1" smtClean="0"/>
              <a:t>Øget</a:t>
            </a:r>
            <a:r>
              <a:rPr lang="en-US" dirty="0" smtClean="0"/>
              <a:t> </a:t>
            </a:r>
            <a:r>
              <a:rPr lang="en-US" dirty="0" err="1" smtClean="0"/>
              <a:t>fragmentering</a:t>
            </a:r>
            <a:r>
              <a:rPr lang="en-US" dirty="0" smtClean="0"/>
              <a:t> </a:t>
            </a:r>
            <a:r>
              <a:rPr lang="en-US" dirty="0" err="1"/>
              <a:t>og</a:t>
            </a:r>
            <a:r>
              <a:rPr lang="en-US" dirty="0"/>
              <a:t> </a:t>
            </a:r>
            <a:r>
              <a:rPr lang="en-US" dirty="0" err="1" smtClean="0"/>
              <a:t>større</a:t>
            </a:r>
            <a:r>
              <a:rPr lang="en-US" dirty="0" smtClean="0"/>
              <a:t> </a:t>
            </a:r>
            <a:r>
              <a:rPr lang="en-US" dirty="0" err="1"/>
              <a:t>spænd</a:t>
            </a:r>
            <a:r>
              <a:rPr lang="en-US" dirty="0"/>
              <a:t> </a:t>
            </a:r>
            <a:r>
              <a:rPr lang="en-US" dirty="0" err="1"/>
              <a:t>i</a:t>
            </a:r>
            <a:r>
              <a:rPr lang="en-US" dirty="0"/>
              <a:t> </a:t>
            </a:r>
            <a:r>
              <a:rPr lang="en-US" dirty="0" err="1" smtClean="0"/>
              <a:t>elevers</a:t>
            </a:r>
            <a:r>
              <a:rPr lang="en-US" dirty="0" smtClean="0"/>
              <a:t> </a:t>
            </a:r>
            <a:r>
              <a:rPr lang="en-US" dirty="0" err="1" smtClean="0"/>
              <a:t>studiefærdigheder</a:t>
            </a:r>
            <a:r>
              <a:rPr lang="en-US" dirty="0" smtClean="0"/>
              <a:t>, </a:t>
            </a:r>
            <a:r>
              <a:rPr lang="en-US" dirty="0" err="1" smtClean="0"/>
              <a:t>interesser</a:t>
            </a:r>
            <a:r>
              <a:rPr lang="en-US" dirty="0" smtClean="0"/>
              <a:t> </a:t>
            </a:r>
            <a:r>
              <a:rPr lang="en-US" dirty="0" err="1"/>
              <a:t>og</a:t>
            </a:r>
            <a:r>
              <a:rPr lang="en-US" dirty="0"/>
              <a:t> </a:t>
            </a:r>
            <a:r>
              <a:rPr lang="en-US" dirty="0" err="1" smtClean="0"/>
              <a:t>forudsætninger</a:t>
            </a:r>
            <a:r>
              <a:rPr lang="en-US" dirty="0" smtClean="0"/>
              <a:t>, </a:t>
            </a:r>
            <a:r>
              <a:rPr lang="en-US" dirty="0" err="1" smtClean="0"/>
              <a:t>dvs</a:t>
            </a:r>
            <a:r>
              <a:rPr lang="en-US" dirty="0" smtClean="0"/>
              <a:t>. </a:t>
            </a:r>
            <a:r>
              <a:rPr lang="en-US" dirty="0" err="1" smtClean="0"/>
              <a:t>mindre</a:t>
            </a:r>
            <a:r>
              <a:rPr lang="en-US" dirty="0" smtClean="0"/>
              <a:t> </a:t>
            </a:r>
            <a:r>
              <a:rPr lang="en-US" dirty="0" err="1"/>
              <a:t>fælleshed</a:t>
            </a:r>
            <a:r>
              <a:rPr lang="en-US" dirty="0"/>
              <a:t>.</a:t>
            </a:r>
          </a:p>
          <a:p>
            <a:r>
              <a:rPr lang="en-US" dirty="0" err="1"/>
              <a:t>En</a:t>
            </a:r>
            <a:r>
              <a:rPr lang="en-US" dirty="0"/>
              <a:t> </a:t>
            </a:r>
            <a:r>
              <a:rPr lang="en-US" dirty="0" err="1"/>
              <a:t>hverdag</a:t>
            </a:r>
            <a:r>
              <a:rPr lang="en-US" dirty="0"/>
              <a:t> </a:t>
            </a:r>
            <a:r>
              <a:rPr lang="en-US" dirty="0" err="1"/>
              <a:t>præget</a:t>
            </a:r>
            <a:r>
              <a:rPr lang="en-US" dirty="0"/>
              <a:t> </a:t>
            </a:r>
            <a:r>
              <a:rPr lang="en-US" dirty="0" err="1"/>
              <a:t>af</a:t>
            </a:r>
            <a:r>
              <a:rPr lang="en-US" dirty="0"/>
              <a:t> </a:t>
            </a:r>
            <a:r>
              <a:rPr lang="en-US" dirty="0" err="1"/>
              <a:t>netværkssocialitet</a:t>
            </a:r>
            <a:r>
              <a:rPr lang="en-US" dirty="0"/>
              <a:t> </a:t>
            </a:r>
            <a:r>
              <a:rPr lang="en-US" dirty="0" err="1"/>
              <a:t>og</a:t>
            </a:r>
            <a:r>
              <a:rPr lang="en-US" dirty="0"/>
              <a:t> </a:t>
            </a:r>
            <a:r>
              <a:rPr lang="en-US" dirty="0" err="1"/>
              <a:t>læringsredskaber</a:t>
            </a:r>
            <a:r>
              <a:rPr lang="en-US" dirty="0"/>
              <a:t>, der </a:t>
            </a:r>
            <a:r>
              <a:rPr lang="en-US" dirty="0" err="1"/>
              <a:t>også</a:t>
            </a:r>
            <a:r>
              <a:rPr lang="en-US" dirty="0"/>
              <a:t> </a:t>
            </a:r>
            <a:r>
              <a:rPr lang="en-US" dirty="0" err="1"/>
              <a:t>er</a:t>
            </a:r>
            <a:r>
              <a:rPr lang="en-US" dirty="0"/>
              <a:t> </a:t>
            </a:r>
            <a:r>
              <a:rPr lang="en-US" dirty="0" err="1"/>
              <a:t>kommunikations</a:t>
            </a:r>
            <a:r>
              <a:rPr lang="en-US" dirty="0"/>
              <a:t> </a:t>
            </a:r>
            <a:r>
              <a:rPr lang="en-US" dirty="0" err="1"/>
              <a:t>og</a:t>
            </a:r>
            <a:r>
              <a:rPr lang="en-US" dirty="0"/>
              <a:t> </a:t>
            </a:r>
            <a:r>
              <a:rPr lang="en-US" dirty="0" err="1"/>
              <a:t>underholdningsmedier</a:t>
            </a:r>
            <a:r>
              <a:rPr lang="en-US" dirty="0" smtClean="0"/>
              <a:t>. </a:t>
            </a:r>
            <a:r>
              <a:rPr lang="en-US" dirty="0" err="1" smtClean="0"/>
              <a:t>Tendens</a:t>
            </a:r>
            <a:r>
              <a:rPr lang="en-US" dirty="0" smtClean="0"/>
              <a:t> </a:t>
            </a:r>
            <a:r>
              <a:rPr lang="en-US" dirty="0" err="1" smtClean="0"/>
              <a:t>til</a:t>
            </a:r>
            <a:r>
              <a:rPr lang="en-US" dirty="0" smtClean="0"/>
              <a:t> at </a:t>
            </a:r>
            <a:r>
              <a:rPr lang="en-US" dirty="0" err="1" smtClean="0"/>
              <a:t>tage</a:t>
            </a:r>
            <a:r>
              <a:rPr lang="en-US" dirty="0" smtClean="0"/>
              <a:t> </a:t>
            </a:r>
            <a:r>
              <a:rPr lang="en-US" dirty="0" err="1" smtClean="0"/>
              <a:t>en</a:t>
            </a:r>
            <a:r>
              <a:rPr lang="en-US" dirty="0" smtClean="0"/>
              <a:t> </a:t>
            </a:r>
            <a:r>
              <a:rPr lang="en-US" dirty="0"/>
              <a:t>masse for </a:t>
            </a:r>
            <a:r>
              <a:rPr lang="en-US" dirty="0" err="1"/>
              <a:t>givet</a:t>
            </a:r>
            <a:r>
              <a:rPr lang="en-US" dirty="0"/>
              <a:t> </a:t>
            </a:r>
            <a:r>
              <a:rPr lang="en-US" dirty="0" err="1" smtClean="0"/>
              <a:t>som</a:t>
            </a:r>
            <a:r>
              <a:rPr lang="en-US" dirty="0" smtClean="0"/>
              <a:t> </a:t>
            </a:r>
            <a:r>
              <a:rPr lang="en-US" dirty="0" err="1" smtClean="0"/>
              <a:t>måske</a:t>
            </a:r>
            <a:r>
              <a:rPr lang="en-US" dirty="0" smtClean="0"/>
              <a:t> </a:t>
            </a:r>
            <a:r>
              <a:rPr lang="en-US" dirty="0" err="1"/>
              <a:t>ikke</a:t>
            </a:r>
            <a:r>
              <a:rPr lang="en-US" dirty="0"/>
              <a:t> </a:t>
            </a:r>
            <a:r>
              <a:rPr lang="en-US" dirty="0" err="1"/>
              <a:t>længere</a:t>
            </a:r>
            <a:r>
              <a:rPr lang="en-US" dirty="0"/>
              <a:t> </a:t>
            </a:r>
            <a:r>
              <a:rPr lang="en-US" dirty="0" err="1"/>
              <a:t>kan</a:t>
            </a:r>
            <a:r>
              <a:rPr lang="en-US" dirty="0"/>
              <a:t> </a:t>
            </a:r>
            <a:r>
              <a:rPr lang="en-US" dirty="0" err="1"/>
              <a:t>tages</a:t>
            </a:r>
            <a:r>
              <a:rPr lang="en-US" dirty="0"/>
              <a:t> for </a:t>
            </a:r>
            <a:r>
              <a:rPr lang="en-US" dirty="0" err="1"/>
              <a:t>givet</a:t>
            </a:r>
            <a:r>
              <a:rPr lang="en-US" dirty="0"/>
              <a:t> (</a:t>
            </a:r>
            <a:r>
              <a:rPr lang="en-US" dirty="0" err="1"/>
              <a:t>studiekompetencer</a:t>
            </a:r>
            <a:r>
              <a:rPr lang="en-US" dirty="0"/>
              <a:t>, </a:t>
            </a:r>
            <a:r>
              <a:rPr lang="en-US" dirty="0" err="1"/>
              <a:t>autoritet</a:t>
            </a:r>
            <a:r>
              <a:rPr lang="en-US" dirty="0"/>
              <a:t>, </a:t>
            </a:r>
            <a:r>
              <a:rPr lang="en-US" dirty="0" err="1" smtClean="0"/>
              <a:t>mening</a:t>
            </a:r>
            <a:r>
              <a:rPr lang="en-US" dirty="0" smtClean="0"/>
              <a:t>, progression</a:t>
            </a:r>
            <a:endParaRPr lang="en-US" dirty="0"/>
          </a:p>
        </p:txBody>
      </p:sp>
    </p:spTree>
    <p:extLst>
      <p:ext uri="{BB962C8B-B14F-4D97-AF65-F5344CB8AC3E}">
        <p14:creationId xmlns:p14="http://schemas.microsoft.com/office/powerpoint/2010/main" val="211497984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Læring</a:t>
            </a:r>
            <a:r>
              <a:rPr lang="en-US" dirty="0" smtClean="0"/>
              <a:t> m. </a:t>
            </a:r>
            <a:r>
              <a:rPr lang="en-US" dirty="0" err="1" smtClean="0"/>
              <a:t>nye</a:t>
            </a:r>
            <a:r>
              <a:rPr lang="en-US" dirty="0" smtClean="0"/>
              <a:t> </a:t>
            </a:r>
            <a:r>
              <a:rPr lang="en-US" dirty="0" err="1" smtClean="0"/>
              <a:t>udfordringer</a:t>
            </a:r>
            <a:endParaRPr lang="en-US" dirty="0"/>
          </a:p>
        </p:txBody>
      </p:sp>
      <p:sp>
        <p:nvSpPr>
          <p:cNvPr id="3" name="Text Placeholder 2"/>
          <p:cNvSpPr>
            <a:spLocks noGrp="1"/>
          </p:cNvSpPr>
          <p:nvPr>
            <p:ph type="body" idx="1"/>
          </p:nvPr>
        </p:nvSpPr>
        <p:spPr>
          <a:xfrm>
            <a:off x="1270000" y="2944678"/>
            <a:ext cx="10464800" cy="6034222"/>
          </a:xfrm>
        </p:spPr>
        <p:txBody>
          <a:bodyPr>
            <a:normAutofit/>
          </a:bodyPr>
          <a:lstStyle/>
          <a:p>
            <a:r>
              <a:rPr lang="en-US" dirty="0" err="1" smtClean="0"/>
              <a:t>Elever</a:t>
            </a:r>
            <a:r>
              <a:rPr lang="en-US" dirty="0" smtClean="0"/>
              <a:t> </a:t>
            </a:r>
            <a:r>
              <a:rPr lang="en-US" dirty="0" err="1" smtClean="0"/>
              <a:t>oplever</a:t>
            </a:r>
            <a:r>
              <a:rPr lang="en-US" dirty="0" smtClean="0"/>
              <a:t> sig </a:t>
            </a:r>
            <a:r>
              <a:rPr lang="en-US" dirty="0" err="1" smtClean="0"/>
              <a:t>i</a:t>
            </a:r>
            <a:r>
              <a:rPr lang="en-US" dirty="0" smtClean="0"/>
              <a:t> </a:t>
            </a:r>
            <a:r>
              <a:rPr lang="en-US" dirty="0" err="1" smtClean="0"/>
              <a:t>stigende</a:t>
            </a:r>
            <a:r>
              <a:rPr lang="en-US" dirty="0" smtClean="0"/>
              <a:t> grad </a:t>
            </a:r>
            <a:r>
              <a:rPr lang="en-US" dirty="0" err="1" smtClean="0"/>
              <a:t>alene</a:t>
            </a:r>
            <a:r>
              <a:rPr lang="en-US" dirty="0"/>
              <a:t> .. </a:t>
            </a:r>
            <a:endParaRPr lang="en-US" dirty="0" smtClean="0"/>
          </a:p>
          <a:p>
            <a:r>
              <a:rPr lang="en-US" dirty="0" smtClean="0"/>
              <a:t>Alene med </a:t>
            </a:r>
            <a:r>
              <a:rPr lang="en-US" dirty="0"/>
              <a:t>at </a:t>
            </a:r>
            <a:r>
              <a:rPr lang="en-US" dirty="0" err="1" smtClean="0"/>
              <a:t>etablere</a:t>
            </a:r>
            <a:r>
              <a:rPr lang="en-US" dirty="0" smtClean="0"/>
              <a:t> </a:t>
            </a:r>
            <a:r>
              <a:rPr lang="en-US" dirty="0" err="1" smtClean="0"/>
              <a:t>sammenhæng</a:t>
            </a:r>
            <a:r>
              <a:rPr lang="en-US" dirty="0" smtClean="0"/>
              <a:t> </a:t>
            </a:r>
            <a:r>
              <a:rPr lang="en-US" dirty="0" err="1" smtClean="0"/>
              <a:t>og</a:t>
            </a:r>
            <a:r>
              <a:rPr lang="en-US" dirty="0" smtClean="0"/>
              <a:t> </a:t>
            </a:r>
            <a:r>
              <a:rPr lang="en-US" dirty="0" err="1" smtClean="0"/>
              <a:t>forbinde</a:t>
            </a:r>
            <a:r>
              <a:rPr lang="en-US" dirty="0" smtClean="0"/>
              <a:t> </a:t>
            </a:r>
            <a:r>
              <a:rPr lang="en-US" dirty="0" err="1"/>
              <a:t>det</a:t>
            </a:r>
            <a:r>
              <a:rPr lang="en-US" dirty="0"/>
              <a:t>, de </a:t>
            </a:r>
            <a:r>
              <a:rPr lang="en-US" dirty="0" err="1"/>
              <a:t>lærer</a:t>
            </a:r>
            <a:r>
              <a:rPr lang="en-US" dirty="0"/>
              <a:t>, med </a:t>
            </a:r>
            <a:r>
              <a:rPr lang="en-US" dirty="0" err="1"/>
              <a:t>deres</a:t>
            </a:r>
            <a:r>
              <a:rPr lang="en-US" dirty="0"/>
              <a:t> </a:t>
            </a:r>
            <a:r>
              <a:rPr lang="en-US" dirty="0" err="1" smtClean="0"/>
              <a:t>øvrige</a:t>
            </a:r>
            <a:r>
              <a:rPr lang="en-US" dirty="0" smtClean="0"/>
              <a:t> liv </a:t>
            </a:r>
            <a:r>
              <a:rPr lang="en-US" dirty="0" err="1" smtClean="0"/>
              <a:t>og</a:t>
            </a:r>
            <a:r>
              <a:rPr lang="en-US" dirty="0" smtClean="0"/>
              <a:t> </a:t>
            </a:r>
            <a:r>
              <a:rPr lang="en-US" dirty="0" err="1" smtClean="0"/>
              <a:t>på</a:t>
            </a:r>
            <a:r>
              <a:rPr lang="en-US" dirty="0" smtClean="0"/>
              <a:t> </a:t>
            </a:r>
            <a:r>
              <a:rPr lang="en-US" dirty="0" err="1" smtClean="0"/>
              <a:t>tværs</a:t>
            </a:r>
            <a:r>
              <a:rPr lang="en-US" dirty="0" smtClean="0"/>
              <a:t> </a:t>
            </a:r>
            <a:r>
              <a:rPr lang="en-US" dirty="0" err="1" smtClean="0"/>
              <a:t>af</a:t>
            </a:r>
            <a:r>
              <a:rPr lang="en-US" dirty="0" smtClean="0"/>
              <a:t> </a:t>
            </a:r>
            <a:r>
              <a:rPr lang="en-US" dirty="0" err="1" smtClean="0"/>
              <a:t>kontekster</a:t>
            </a:r>
            <a:r>
              <a:rPr lang="en-US" dirty="0" smtClean="0"/>
              <a:t> </a:t>
            </a:r>
          </a:p>
          <a:p>
            <a:r>
              <a:rPr lang="en-US" dirty="0" smtClean="0"/>
              <a:t>Alene med at </a:t>
            </a:r>
            <a:r>
              <a:rPr lang="en-US" dirty="0" err="1" smtClean="0"/>
              <a:t>etablere</a:t>
            </a:r>
            <a:r>
              <a:rPr lang="en-US" dirty="0" smtClean="0"/>
              <a:t> </a:t>
            </a:r>
            <a:r>
              <a:rPr lang="en-US" dirty="0" err="1"/>
              <a:t>fællesskaber</a:t>
            </a:r>
            <a:r>
              <a:rPr lang="en-US" dirty="0"/>
              <a:t> </a:t>
            </a:r>
            <a:r>
              <a:rPr lang="en-US" dirty="0" err="1"/>
              <a:t>og</a:t>
            </a:r>
            <a:r>
              <a:rPr lang="en-US" dirty="0"/>
              <a:t> </a:t>
            </a:r>
            <a:r>
              <a:rPr lang="en-US" dirty="0" err="1" smtClean="0"/>
              <a:t>tilhørsforhold</a:t>
            </a:r>
            <a:r>
              <a:rPr lang="en-US" dirty="0" smtClean="0"/>
              <a:t> </a:t>
            </a:r>
            <a:r>
              <a:rPr lang="en-US" dirty="0" err="1" smtClean="0"/>
              <a:t>til</a:t>
            </a:r>
            <a:r>
              <a:rPr lang="en-US" dirty="0" smtClean="0"/>
              <a:t> </a:t>
            </a:r>
            <a:r>
              <a:rPr lang="en-US" dirty="0" err="1" smtClean="0"/>
              <a:t>deres</a:t>
            </a:r>
            <a:r>
              <a:rPr lang="en-US" dirty="0" smtClean="0"/>
              <a:t> </a:t>
            </a:r>
            <a:r>
              <a:rPr lang="en-US" dirty="0" err="1" smtClean="0"/>
              <a:t>uddannelse</a:t>
            </a:r>
            <a:r>
              <a:rPr lang="en-US" dirty="0" smtClean="0"/>
              <a:t> </a:t>
            </a:r>
            <a:r>
              <a:rPr lang="en-US" dirty="0" err="1" smtClean="0"/>
              <a:t>og</a:t>
            </a:r>
            <a:r>
              <a:rPr lang="en-US" dirty="0" smtClean="0"/>
              <a:t> </a:t>
            </a:r>
            <a:r>
              <a:rPr lang="en-US" dirty="0" err="1" smtClean="0"/>
              <a:t>medstuderende</a:t>
            </a:r>
            <a:r>
              <a:rPr lang="en-US" dirty="0" smtClean="0"/>
              <a:t> </a:t>
            </a:r>
          </a:p>
          <a:p>
            <a:r>
              <a:rPr lang="en-US" dirty="0" smtClean="0"/>
              <a:t>Mange </a:t>
            </a:r>
            <a:r>
              <a:rPr lang="en-US" dirty="0" err="1" smtClean="0"/>
              <a:t>unge</a:t>
            </a:r>
            <a:r>
              <a:rPr lang="en-US" dirty="0" smtClean="0"/>
              <a:t> </a:t>
            </a:r>
            <a:r>
              <a:rPr lang="en-US" dirty="0" err="1" smtClean="0"/>
              <a:t>må</a:t>
            </a:r>
            <a:r>
              <a:rPr lang="en-US" dirty="0" smtClean="0"/>
              <a:t> </a:t>
            </a:r>
            <a:r>
              <a:rPr lang="en-US" dirty="0"/>
              <a:t>med </a:t>
            </a:r>
            <a:r>
              <a:rPr lang="en-US" dirty="0" err="1"/>
              <a:t>andre</a:t>
            </a:r>
            <a:r>
              <a:rPr lang="en-US" dirty="0"/>
              <a:t> </a:t>
            </a:r>
            <a:r>
              <a:rPr lang="en-US" dirty="0" err="1"/>
              <a:t>ord</a:t>
            </a:r>
            <a:r>
              <a:rPr lang="en-US" dirty="0"/>
              <a:t> </a:t>
            </a:r>
            <a:r>
              <a:rPr lang="en-US" dirty="0" err="1"/>
              <a:t>arbejde</a:t>
            </a:r>
            <a:r>
              <a:rPr lang="en-US" dirty="0"/>
              <a:t> </a:t>
            </a:r>
            <a:r>
              <a:rPr lang="en-US" dirty="0" smtClean="0"/>
              <a:t>mere </a:t>
            </a:r>
            <a:r>
              <a:rPr lang="en-US" dirty="0" err="1" smtClean="0"/>
              <a:t>og</a:t>
            </a:r>
            <a:r>
              <a:rPr lang="en-US" dirty="0" smtClean="0"/>
              <a:t> </a:t>
            </a:r>
            <a:r>
              <a:rPr lang="en-US" dirty="0"/>
              <a:t>mere </a:t>
            </a:r>
            <a:r>
              <a:rPr lang="en-US" dirty="0" err="1"/>
              <a:t>isoleret</a:t>
            </a:r>
            <a:r>
              <a:rPr lang="en-US" dirty="0"/>
              <a:t> end </a:t>
            </a:r>
            <a:r>
              <a:rPr lang="en-US" dirty="0" err="1"/>
              <a:t>tidligere</a:t>
            </a:r>
            <a:r>
              <a:rPr lang="en-US" dirty="0"/>
              <a:t> </a:t>
            </a:r>
            <a:r>
              <a:rPr lang="en-US" dirty="0" err="1"/>
              <a:t>på</a:t>
            </a:r>
            <a:r>
              <a:rPr lang="en-US" dirty="0"/>
              <a:t> at </a:t>
            </a:r>
            <a:r>
              <a:rPr lang="en-US" dirty="0" err="1"/>
              <a:t>finde</a:t>
            </a:r>
            <a:r>
              <a:rPr lang="en-US" dirty="0"/>
              <a:t> </a:t>
            </a:r>
            <a:r>
              <a:rPr lang="en-US" dirty="0" err="1" smtClean="0"/>
              <a:t>deres</a:t>
            </a:r>
            <a:r>
              <a:rPr lang="en-US" dirty="0" smtClean="0"/>
              <a:t> ‘</a:t>
            </a:r>
            <a:r>
              <a:rPr lang="en-US" dirty="0" err="1" smtClean="0"/>
              <a:t>studie</a:t>
            </a:r>
            <a:r>
              <a:rPr lang="en-US" dirty="0" smtClean="0"/>
              <a:t>’ </a:t>
            </a:r>
            <a:r>
              <a:rPr lang="en-US" dirty="0" err="1" smtClean="0"/>
              <a:t>meningsfuldt</a:t>
            </a:r>
            <a:r>
              <a:rPr lang="en-US" dirty="0" smtClean="0"/>
              <a:t>. </a:t>
            </a:r>
            <a:endParaRPr lang="en-US" dirty="0"/>
          </a:p>
        </p:txBody>
      </p:sp>
    </p:spTree>
    <p:extLst>
      <p:ext uri="{BB962C8B-B14F-4D97-AF65-F5344CB8AC3E}">
        <p14:creationId xmlns:p14="http://schemas.microsoft.com/office/powerpoint/2010/main" val="57822872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Shape 49"/>
          <p:cNvSpPr>
            <a:spLocks noGrp="1"/>
          </p:cNvSpPr>
          <p:nvPr>
            <p:ph type="title"/>
          </p:nvPr>
        </p:nvSpPr>
        <p:spPr>
          <a:prstGeom prst="rect">
            <a:avLst/>
          </a:prstGeom>
        </p:spPr>
        <p:txBody>
          <a:bodyPr/>
          <a:lstStyle/>
          <a:p>
            <a:pPr lvl="0"/>
            <a:r>
              <a:rPr lang="da-DK" dirty="0" smtClean="0"/>
              <a:t>Mennesker og praksis: </a:t>
            </a:r>
            <a:br>
              <a:rPr lang="da-DK" dirty="0" smtClean="0"/>
            </a:br>
            <a:r>
              <a:rPr lang="da-DK" dirty="0" smtClean="0"/>
              <a:t>Hvad er meningen?</a:t>
            </a:r>
            <a:endParaRPr dirty="0"/>
          </a:p>
        </p:txBody>
      </p:sp>
      <p:sp>
        <p:nvSpPr>
          <p:cNvPr id="50" name="Shape 50"/>
          <p:cNvSpPr>
            <a:spLocks noGrp="1"/>
          </p:cNvSpPr>
          <p:nvPr>
            <p:ph type="body" idx="1"/>
          </p:nvPr>
        </p:nvSpPr>
        <p:spPr>
          <a:prstGeom prst="rect">
            <a:avLst/>
          </a:prstGeom>
        </p:spPr>
        <p:txBody>
          <a:bodyPr/>
          <a:lstStyle>
            <a:lvl1pPr>
              <a:buBlip>
                <a:blip r:embed="rId2"/>
              </a:buBlip>
              <a:defRPr u="sng">
                <a:hlinkClick r:id="rId3"/>
              </a:defRPr>
            </a:lvl1pPr>
          </a:lstStyle>
          <a:p>
            <a:pPr lvl="0">
              <a:defRPr sz="1800" u="none">
                <a:solidFill>
                  <a:srgbClr val="000000"/>
                </a:solidFill>
              </a:defRPr>
            </a:pPr>
            <a:r>
              <a:rPr sz="3400" u="sng" dirty="0">
                <a:solidFill>
                  <a:srgbClr val="EEEEEE"/>
                </a:solidFill>
                <a:hlinkClick r:id="rId3"/>
              </a:rPr>
              <a:t>https://www.youtube.com/watch?v=uFQfylQ2Jgg</a:t>
            </a: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Tendenser</a:t>
            </a:r>
            <a:r>
              <a:rPr lang="en-US" dirty="0" smtClean="0"/>
              <a:t> </a:t>
            </a:r>
            <a:r>
              <a:rPr lang="en-US" dirty="0" err="1" smtClean="0"/>
              <a:t>i</a:t>
            </a:r>
            <a:r>
              <a:rPr lang="en-US" dirty="0" smtClean="0"/>
              <a:t> </a:t>
            </a:r>
            <a:r>
              <a:rPr lang="en-US" dirty="0" err="1" smtClean="0"/>
              <a:t>vores</a:t>
            </a:r>
            <a:r>
              <a:rPr lang="en-US" dirty="0" smtClean="0"/>
              <a:t> </a:t>
            </a:r>
            <a:r>
              <a:rPr lang="en-US" dirty="0" err="1" smtClean="0"/>
              <a:t>løsningstænkning</a:t>
            </a:r>
            <a:endParaRPr lang="en-US" dirty="0"/>
          </a:p>
        </p:txBody>
      </p:sp>
      <p:sp>
        <p:nvSpPr>
          <p:cNvPr id="3" name="Text Placeholder 2"/>
          <p:cNvSpPr>
            <a:spLocks noGrp="1"/>
          </p:cNvSpPr>
          <p:nvPr>
            <p:ph type="body" idx="1"/>
          </p:nvPr>
        </p:nvSpPr>
        <p:spPr/>
        <p:txBody>
          <a:bodyPr>
            <a:normAutofit fontScale="62500" lnSpcReduction="20000"/>
          </a:bodyPr>
          <a:lstStyle/>
          <a:p>
            <a:r>
              <a:rPr lang="en-US" dirty="0" err="1" smtClean="0"/>
              <a:t>Vægtning</a:t>
            </a:r>
            <a:r>
              <a:rPr lang="en-US" dirty="0" smtClean="0"/>
              <a:t> </a:t>
            </a:r>
            <a:r>
              <a:rPr lang="en-US" dirty="0" err="1" smtClean="0"/>
              <a:t>af</a:t>
            </a:r>
            <a:r>
              <a:rPr lang="en-US" dirty="0" smtClean="0"/>
              <a:t> episteme over </a:t>
            </a:r>
            <a:r>
              <a:rPr lang="en-US" dirty="0" err="1" smtClean="0"/>
              <a:t>teckne</a:t>
            </a:r>
            <a:r>
              <a:rPr lang="en-US" dirty="0" smtClean="0"/>
              <a:t> </a:t>
            </a:r>
            <a:r>
              <a:rPr lang="en-US" dirty="0" err="1" smtClean="0"/>
              <a:t>og</a:t>
            </a:r>
            <a:r>
              <a:rPr lang="en-US" dirty="0" smtClean="0"/>
              <a:t> </a:t>
            </a:r>
            <a:r>
              <a:rPr lang="en-US" dirty="0" err="1" smtClean="0"/>
              <a:t>forglemmelse</a:t>
            </a:r>
            <a:r>
              <a:rPr lang="en-US" dirty="0" smtClean="0"/>
              <a:t> </a:t>
            </a:r>
            <a:r>
              <a:rPr lang="en-US" dirty="0" err="1" smtClean="0"/>
              <a:t>af</a:t>
            </a:r>
            <a:r>
              <a:rPr lang="en-US" dirty="0" smtClean="0"/>
              <a:t> </a:t>
            </a:r>
            <a:r>
              <a:rPr lang="en-US" dirty="0" err="1" smtClean="0"/>
              <a:t>fronesis</a:t>
            </a:r>
            <a:r>
              <a:rPr lang="en-US" dirty="0" smtClean="0"/>
              <a:t> </a:t>
            </a:r>
            <a:r>
              <a:rPr lang="en-US" dirty="0" smtClean="0">
                <a:solidFill>
                  <a:srgbClr val="FFFF00"/>
                </a:solidFill>
              </a:rPr>
              <a:t>(Ex), </a:t>
            </a:r>
            <a:r>
              <a:rPr lang="en-US" dirty="0"/>
              <a:t>der </a:t>
            </a:r>
            <a:r>
              <a:rPr lang="en-US" dirty="0" err="1" smtClean="0"/>
              <a:t>udtrykker</a:t>
            </a:r>
            <a:r>
              <a:rPr lang="en-US" dirty="0" smtClean="0"/>
              <a:t> </a:t>
            </a:r>
            <a:r>
              <a:rPr lang="en-US" dirty="0"/>
              <a:t>sig </a:t>
            </a:r>
            <a:r>
              <a:rPr lang="en-US" dirty="0" smtClean="0"/>
              <a:t>I et </a:t>
            </a:r>
            <a:r>
              <a:rPr lang="en-US" dirty="0" err="1" smtClean="0"/>
              <a:t>abstrakt</a:t>
            </a:r>
            <a:r>
              <a:rPr lang="en-US" dirty="0" smtClean="0"/>
              <a:t> </a:t>
            </a:r>
            <a:r>
              <a:rPr lang="en-US" dirty="0" err="1" smtClean="0"/>
              <a:t>læringsbegreb</a:t>
            </a:r>
            <a:r>
              <a:rPr lang="en-US" dirty="0" smtClean="0"/>
              <a:t> (</a:t>
            </a:r>
            <a:r>
              <a:rPr lang="en-US" dirty="0" err="1" smtClean="0"/>
              <a:t>tankpasserlogik</a:t>
            </a:r>
            <a:r>
              <a:rPr lang="en-US" dirty="0" smtClean="0"/>
              <a:t>, </a:t>
            </a:r>
            <a:r>
              <a:rPr lang="en-US" dirty="0" err="1" smtClean="0"/>
              <a:t>kognitionpsyk</a:t>
            </a:r>
            <a:r>
              <a:rPr lang="en-US" dirty="0" smtClean="0"/>
              <a:t>, </a:t>
            </a:r>
            <a:r>
              <a:rPr lang="en-US" dirty="0" err="1" smtClean="0"/>
              <a:t>computermetaforik</a:t>
            </a:r>
            <a:r>
              <a:rPr lang="en-US" dirty="0" smtClean="0"/>
              <a:t>), der </a:t>
            </a:r>
            <a:r>
              <a:rPr lang="en-US" dirty="0" err="1" smtClean="0"/>
              <a:t>idag</a:t>
            </a:r>
            <a:r>
              <a:rPr lang="en-US" dirty="0" smtClean="0"/>
              <a:t> giver </a:t>
            </a:r>
            <a:r>
              <a:rPr lang="en-US" dirty="0" err="1" smtClean="0"/>
              <a:t>anledning</a:t>
            </a:r>
            <a:r>
              <a:rPr lang="en-US" dirty="0" smtClean="0"/>
              <a:t> </a:t>
            </a:r>
            <a:r>
              <a:rPr lang="en-US" dirty="0" err="1" smtClean="0"/>
              <a:t>til</a:t>
            </a:r>
            <a:r>
              <a:rPr lang="is-IS" dirty="0" smtClean="0"/>
              <a:t>…</a:t>
            </a:r>
            <a:endParaRPr lang="en-US" dirty="0" smtClean="0"/>
          </a:p>
          <a:p>
            <a:r>
              <a:rPr lang="en-US" dirty="0" err="1" smtClean="0"/>
              <a:t>En</a:t>
            </a:r>
            <a:r>
              <a:rPr lang="en-US" dirty="0" smtClean="0"/>
              <a:t> </a:t>
            </a:r>
            <a:r>
              <a:rPr lang="en-US" dirty="0" err="1" smtClean="0"/>
              <a:t>udokumenteret</a:t>
            </a:r>
            <a:r>
              <a:rPr lang="en-US" dirty="0" smtClean="0"/>
              <a:t> </a:t>
            </a:r>
            <a:r>
              <a:rPr lang="en-US" dirty="0" err="1"/>
              <a:t>tillid</a:t>
            </a:r>
            <a:r>
              <a:rPr lang="en-US" dirty="0"/>
              <a:t> </a:t>
            </a:r>
            <a:r>
              <a:rPr lang="en-US" dirty="0" err="1"/>
              <a:t>til</a:t>
            </a:r>
            <a:r>
              <a:rPr lang="en-US" dirty="0"/>
              <a:t> data </a:t>
            </a:r>
            <a:r>
              <a:rPr lang="en-US" dirty="0" err="1"/>
              <a:t>og</a:t>
            </a:r>
            <a:r>
              <a:rPr lang="en-US" dirty="0"/>
              <a:t> </a:t>
            </a:r>
            <a:r>
              <a:rPr lang="en-US" dirty="0" err="1" smtClean="0"/>
              <a:t>dataledelse</a:t>
            </a:r>
            <a:r>
              <a:rPr lang="en-US" dirty="0" smtClean="0"/>
              <a:t> </a:t>
            </a:r>
            <a:r>
              <a:rPr lang="en-US" dirty="0" err="1" smtClean="0"/>
              <a:t>som</a:t>
            </a:r>
            <a:r>
              <a:rPr lang="en-US" dirty="0" smtClean="0"/>
              <a:t> </a:t>
            </a:r>
            <a:r>
              <a:rPr lang="en-US" dirty="0" err="1" smtClean="0"/>
              <a:t>vejen</a:t>
            </a:r>
            <a:r>
              <a:rPr lang="en-US" dirty="0" smtClean="0"/>
              <a:t> </a:t>
            </a:r>
            <a:r>
              <a:rPr lang="en-US" dirty="0" err="1" smtClean="0"/>
              <a:t>til</a:t>
            </a:r>
            <a:r>
              <a:rPr lang="en-US" dirty="0" smtClean="0"/>
              <a:t> </a:t>
            </a:r>
            <a:r>
              <a:rPr lang="en-US" dirty="0" err="1" smtClean="0"/>
              <a:t>indsigt</a:t>
            </a:r>
            <a:r>
              <a:rPr lang="en-US" dirty="0" smtClean="0"/>
              <a:t> </a:t>
            </a:r>
            <a:r>
              <a:rPr lang="en-US" dirty="0" err="1" smtClean="0"/>
              <a:t>og</a:t>
            </a:r>
            <a:r>
              <a:rPr lang="en-US" dirty="0" smtClean="0"/>
              <a:t> </a:t>
            </a:r>
            <a:r>
              <a:rPr lang="en-US" dirty="0" err="1" smtClean="0"/>
              <a:t>realisme</a:t>
            </a:r>
            <a:endParaRPr lang="en-US" dirty="0"/>
          </a:p>
          <a:p>
            <a:r>
              <a:rPr lang="en-US" dirty="0" err="1" smtClean="0"/>
              <a:t>Urealistiske</a:t>
            </a:r>
            <a:r>
              <a:rPr lang="en-US" dirty="0" smtClean="0"/>
              <a:t> </a:t>
            </a:r>
            <a:r>
              <a:rPr lang="en-US" dirty="0" err="1" smtClean="0"/>
              <a:t>forestillinger</a:t>
            </a:r>
            <a:r>
              <a:rPr lang="en-US" dirty="0" smtClean="0"/>
              <a:t> om </a:t>
            </a:r>
            <a:r>
              <a:rPr lang="en-US" dirty="0" err="1" smtClean="0"/>
              <a:t>teknologien</a:t>
            </a:r>
            <a:r>
              <a:rPr lang="en-US" dirty="0" smtClean="0"/>
              <a:t> </a:t>
            </a:r>
            <a:r>
              <a:rPr lang="en-US" dirty="0" err="1" smtClean="0"/>
              <a:t>som</a:t>
            </a:r>
            <a:r>
              <a:rPr lang="en-US" dirty="0" smtClean="0"/>
              <a:t> </a:t>
            </a:r>
            <a:r>
              <a:rPr lang="en-US" dirty="0" err="1" smtClean="0"/>
              <a:t>løsning</a:t>
            </a:r>
            <a:r>
              <a:rPr lang="en-US" dirty="0" smtClean="0"/>
              <a:t> </a:t>
            </a:r>
            <a:r>
              <a:rPr lang="en-US" dirty="0" err="1" smtClean="0"/>
              <a:t>på</a:t>
            </a:r>
            <a:r>
              <a:rPr lang="en-US" dirty="0" smtClean="0"/>
              <a:t> </a:t>
            </a:r>
            <a:r>
              <a:rPr lang="en-US" dirty="0" err="1" smtClean="0"/>
              <a:t>alle</a:t>
            </a:r>
            <a:r>
              <a:rPr lang="en-US" dirty="0" smtClean="0"/>
              <a:t> </a:t>
            </a:r>
            <a:r>
              <a:rPr lang="en-US" dirty="0" err="1" smtClean="0"/>
              <a:t>problemer</a:t>
            </a:r>
            <a:endParaRPr lang="en-US" dirty="0" smtClean="0"/>
          </a:p>
          <a:p>
            <a:r>
              <a:rPr lang="en-US" dirty="0" err="1" smtClean="0"/>
              <a:t>Konfliktfyldte</a:t>
            </a:r>
            <a:r>
              <a:rPr lang="en-US" dirty="0" smtClean="0"/>
              <a:t> </a:t>
            </a:r>
            <a:r>
              <a:rPr lang="en-US" dirty="0" err="1" smtClean="0"/>
              <a:t>ideer</a:t>
            </a:r>
            <a:r>
              <a:rPr lang="en-US" dirty="0" smtClean="0"/>
              <a:t> om, at </a:t>
            </a:r>
            <a:r>
              <a:rPr lang="en-US" dirty="0" err="1" smtClean="0"/>
              <a:t>hvis</a:t>
            </a:r>
            <a:r>
              <a:rPr lang="en-US" dirty="0" smtClean="0"/>
              <a:t> blot </a:t>
            </a:r>
            <a:r>
              <a:rPr lang="en-US" dirty="0" err="1" smtClean="0"/>
              <a:t>ideer</a:t>
            </a:r>
            <a:r>
              <a:rPr lang="en-US" dirty="0" smtClean="0"/>
              <a:t> </a:t>
            </a:r>
            <a:r>
              <a:rPr lang="en-US" dirty="0" err="1" smtClean="0"/>
              <a:t>og</a:t>
            </a:r>
            <a:r>
              <a:rPr lang="en-US" dirty="0" smtClean="0"/>
              <a:t> </a:t>
            </a:r>
            <a:r>
              <a:rPr lang="en-US" dirty="0" err="1" smtClean="0"/>
              <a:t>mål</a:t>
            </a:r>
            <a:r>
              <a:rPr lang="en-US" dirty="0" smtClean="0"/>
              <a:t> </a:t>
            </a:r>
            <a:r>
              <a:rPr lang="en-US" dirty="0" err="1" smtClean="0"/>
              <a:t>formuleres</a:t>
            </a:r>
            <a:r>
              <a:rPr lang="en-US" dirty="0" smtClean="0"/>
              <a:t> </a:t>
            </a:r>
            <a:r>
              <a:rPr lang="en-US" dirty="0" err="1" smtClean="0"/>
              <a:t>og</a:t>
            </a:r>
            <a:r>
              <a:rPr lang="en-US" dirty="0" smtClean="0"/>
              <a:t> </a:t>
            </a:r>
            <a:r>
              <a:rPr lang="en-US" dirty="0" err="1" smtClean="0"/>
              <a:t>kommunikeres</a:t>
            </a:r>
            <a:r>
              <a:rPr lang="en-US" dirty="0" smtClean="0"/>
              <a:t> </a:t>
            </a:r>
            <a:r>
              <a:rPr lang="en-US" dirty="0" err="1" smtClean="0"/>
              <a:t>tilstrækkeligt</a:t>
            </a:r>
            <a:r>
              <a:rPr lang="en-US" dirty="0" smtClean="0"/>
              <a:t> </a:t>
            </a:r>
            <a:r>
              <a:rPr lang="en-US" dirty="0" err="1" smtClean="0"/>
              <a:t>klart</a:t>
            </a:r>
            <a:r>
              <a:rPr lang="en-US" dirty="0" smtClean="0"/>
              <a:t> </a:t>
            </a:r>
            <a:r>
              <a:rPr lang="en-US" dirty="0" err="1" smtClean="0"/>
              <a:t>og</a:t>
            </a:r>
            <a:r>
              <a:rPr lang="en-US" dirty="0" smtClean="0"/>
              <a:t> </a:t>
            </a:r>
            <a:r>
              <a:rPr lang="en-US" dirty="0" err="1" smtClean="0"/>
              <a:t>tydeligt</a:t>
            </a:r>
            <a:r>
              <a:rPr lang="en-US" dirty="0" smtClean="0"/>
              <a:t>, handler </a:t>
            </a:r>
            <a:r>
              <a:rPr lang="en-US" dirty="0" err="1" smtClean="0"/>
              <a:t>resten</a:t>
            </a:r>
            <a:r>
              <a:rPr lang="en-US" dirty="0" smtClean="0"/>
              <a:t> </a:t>
            </a:r>
            <a:r>
              <a:rPr lang="en-US" dirty="0" err="1" smtClean="0"/>
              <a:t>hovedsageligt</a:t>
            </a:r>
            <a:r>
              <a:rPr lang="en-US" dirty="0" smtClean="0"/>
              <a:t> om ‘</a:t>
            </a:r>
            <a:r>
              <a:rPr lang="en-US" dirty="0" err="1" smtClean="0"/>
              <a:t>tilslutning’til</a:t>
            </a:r>
            <a:r>
              <a:rPr lang="en-US" dirty="0" smtClean="0"/>
              <a:t> </a:t>
            </a:r>
            <a:r>
              <a:rPr lang="en-US" dirty="0" err="1" smtClean="0"/>
              <a:t>delmål</a:t>
            </a:r>
            <a:r>
              <a:rPr lang="en-US" dirty="0" smtClean="0"/>
              <a:t> </a:t>
            </a:r>
            <a:r>
              <a:rPr lang="en-US" dirty="0" err="1" smtClean="0"/>
              <a:t>og</a:t>
            </a:r>
            <a:r>
              <a:rPr lang="en-US" dirty="0" smtClean="0"/>
              <a:t> </a:t>
            </a:r>
            <a:r>
              <a:rPr lang="en-US" dirty="0" err="1" smtClean="0"/>
              <a:t>procedurer</a:t>
            </a:r>
            <a:endParaRPr lang="en-US" dirty="0" smtClean="0"/>
          </a:p>
          <a:p>
            <a:r>
              <a:rPr lang="en-US" dirty="0" smtClean="0"/>
              <a:t>Men </a:t>
            </a:r>
            <a:r>
              <a:rPr lang="en-US" dirty="0" err="1" smtClean="0"/>
              <a:t>teknologi</a:t>
            </a:r>
            <a:r>
              <a:rPr lang="en-US" dirty="0" smtClean="0"/>
              <a:t> </a:t>
            </a:r>
            <a:r>
              <a:rPr lang="en-US" dirty="0" err="1" smtClean="0"/>
              <a:t>kan</a:t>
            </a:r>
            <a:r>
              <a:rPr lang="en-US" dirty="0" smtClean="0"/>
              <a:t> </a:t>
            </a:r>
            <a:r>
              <a:rPr lang="en-US" dirty="0" err="1" smtClean="0"/>
              <a:t>isolere</a:t>
            </a:r>
            <a:r>
              <a:rPr lang="en-US" dirty="0" smtClean="0"/>
              <a:t> </a:t>
            </a:r>
            <a:r>
              <a:rPr lang="en-US" dirty="0" err="1" smtClean="0"/>
              <a:t>og</a:t>
            </a:r>
            <a:r>
              <a:rPr lang="en-US" dirty="0" smtClean="0"/>
              <a:t> </a:t>
            </a:r>
            <a:r>
              <a:rPr lang="en-US" dirty="0" err="1" smtClean="0"/>
              <a:t>virker</a:t>
            </a:r>
            <a:r>
              <a:rPr lang="en-US" dirty="0" smtClean="0"/>
              <a:t> </a:t>
            </a:r>
            <a:r>
              <a:rPr lang="en-US" dirty="0" err="1" smtClean="0"/>
              <a:t>ikke</a:t>
            </a:r>
            <a:r>
              <a:rPr lang="en-US" dirty="0" smtClean="0"/>
              <a:t> </a:t>
            </a:r>
            <a:r>
              <a:rPr lang="en-US" dirty="0" err="1" smtClean="0"/>
              <a:t>af</a:t>
            </a:r>
            <a:r>
              <a:rPr lang="en-US" dirty="0" smtClean="0"/>
              <a:t> sig </a:t>
            </a:r>
            <a:r>
              <a:rPr lang="en-US" dirty="0" err="1" smtClean="0"/>
              <a:t>selv</a:t>
            </a:r>
            <a:r>
              <a:rPr lang="en-US" dirty="0" smtClean="0"/>
              <a:t>. Data </a:t>
            </a:r>
            <a:r>
              <a:rPr lang="en-US" dirty="0" err="1" smtClean="0"/>
              <a:t>kommer</a:t>
            </a:r>
            <a:r>
              <a:rPr lang="en-US" dirty="0" smtClean="0"/>
              <a:t> </a:t>
            </a:r>
            <a:r>
              <a:rPr lang="en-US" dirty="0" err="1" smtClean="0"/>
              <a:t>sjældent</a:t>
            </a:r>
            <a:r>
              <a:rPr lang="en-US" dirty="0" smtClean="0"/>
              <a:t> </a:t>
            </a:r>
            <a:r>
              <a:rPr lang="en-US" dirty="0" err="1" smtClean="0"/>
              <a:t>i</a:t>
            </a:r>
            <a:r>
              <a:rPr lang="en-US" dirty="0" smtClean="0"/>
              <a:t> </a:t>
            </a:r>
            <a:r>
              <a:rPr lang="en-US" dirty="0" err="1" smtClean="0"/>
              <a:t>dybden</a:t>
            </a:r>
            <a:r>
              <a:rPr lang="en-US" dirty="0" smtClean="0"/>
              <a:t> </a:t>
            </a:r>
            <a:r>
              <a:rPr lang="en-US" dirty="0" err="1" smtClean="0"/>
              <a:t>og</a:t>
            </a:r>
            <a:r>
              <a:rPr lang="en-US" dirty="0" smtClean="0"/>
              <a:t> </a:t>
            </a:r>
            <a:r>
              <a:rPr lang="en-US" dirty="0" err="1" smtClean="0"/>
              <a:t>tæller</a:t>
            </a:r>
            <a:r>
              <a:rPr lang="en-US" dirty="0" smtClean="0"/>
              <a:t> </a:t>
            </a:r>
            <a:r>
              <a:rPr lang="en-US" dirty="0" err="1" smtClean="0"/>
              <a:t>derfor</a:t>
            </a:r>
            <a:r>
              <a:rPr lang="en-US" dirty="0" smtClean="0"/>
              <a:t> </a:t>
            </a:r>
            <a:r>
              <a:rPr lang="en-US" dirty="0" err="1" smtClean="0"/>
              <a:t>sjældent</a:t>
            </a:r>
            <a:r>
              <a:rPr lang="en-US" dirty="0" smtClean="0"/>
              <a:t> </a:t>
            </a:r>
            <a:r>
              <a:rPr lang="en-US" dirty="0" err="1" smtClean="0"/>
              <a:t>det</a:t>
            </a:r>
            <a:r>
              <a:rPr lang="en-US" dirty="0" smtClean="0"/>
              <a:t>, der </a:t>
            </a:r>
            <a:r>
              <a:rPr lang="en-US" dirty="0" err="1" smtClean="0"/>
              <a:t>tæller</a:t>
            </a:r>
            <a:r>
              <a:rPr lang="en-US" dirty="0" smtClean="0"/>
              <a:t>. </a:t>
            </a:r>
            <a:r>
              <a:rPr lang="en-US" dirty="0" err="1" smtClean="0"/>
              <a:t>Ideer</a:t>
            </a:r>
            <a:r>
              <a:rPr lang="en-US" dirty="0" smtClean="0"/>
              <a:t> </a:t>
            </a:r>
            <a:r>
              <a:rPr lang="en-US" dirty="0" err="1" smtClean="0"/>
              <a:t>er</a:t>
            </a:r>
            <a:r>
              <a:rPr lang="en-US" dirty="0" smtClean="0"/>
              <a:t> </a:t>
            </a:r>
            <a:r>
              <a:rPr lang="en-US" dirty="0" err="1" smtClean="0"/>
              <a:t>ikke</a:t>
            </a:r>
            <a:r>
              <a:rPr lang="en-US" dirty="0" smtClean="0"/>
              <a:t> </a:t>
            </a:r>
            <a:r>
              <a:rPr lang="en-US" dirty="0" err="1" smtClean="0"/>
              <a:t>svære</a:t>
            </a:r>
            <a:r>
              <a:rPr lang="en-US" dirty="0" smtClean="0"/>
              <a:t> at </a:t>
            </a:r>
            <a:r>
              <a:rPr lang="en-US" dirty="0" err="1" smtClean="0"/>
              <a:t>få</a:t>
            </a:r>
            <a:r>
              <a:rPr lang="en-US" dirty="0" smtClean="0"/>
              <a:t>, men at </a:t>
            </a:r>
            <a:r>
              <a:rPr lang="en-US" dirty="0" err="1" smtClean="0"/>
              <a:t>realisere</a:t>
            </a:r>
            <a:r>
              <a:rPr lang="en-US" dirty="0" smtClean="0"/>
              <a:t>. </a:t>
            </a:r>
            <a:r>
              <a:rPr lang="en-US" dirty="0" err="1" smtClean="0"/>
              <a:t>Vigtigere</a:t>
            </a:r>
            <a:r>
              <a:rPr lang="en-US" dirty="0" smtClean="0"/>
              <a:t> </a:t>
            </a:r>
            <a:r>
              <a:rPr lang="en-US" dirty="0" err="1" smtClean="0"/>
              <a:t>endnu</a:t>
            </a:r>
            <a:r>
              <a:rPr lang="en-US" dirty="0" smtClean="0"/>
              <a:t> bringer </a:t>
            </a:r>
            <a:r>
              <a:rPr lang="en-US" dirty="0" err="1" smtClean="0"/>
              <a:t>vores</a:t>
            </a:r>
            <a:r>
              <a:rPr lang="en-US" dirty="0" smtClean="0"/>
              <a:t> </a:t>
            </a:r>
            <a:r>
              <a:rPr lang="en-US" dirty="0" err="1" smtClean="0"/>
              <a:t>dominerende</a:t>
            </a:r>
            <a:r>
              <a:rPr lang="en-US" dirty="0" smtClean="0"/>
              <a:t> </a:t>
            </a:r>
            <a:r>
              <a:rPr lang="en-US" dirty="0" err="1" smtClean="0"/>
              <a:t>rationaler</a:t>
            </a:r>
            <a:r>
              <a:rPr lang="en-US" dirty="0" smtClean="0"/>
              <a:t> </a:t>
            </a:r>
            <a:r>
              <a:rPr lang="en-US" dirty="0" err="1" smtClean="0"/>
              <a:t>os</a:t>
            </a:r>
            <a:r>
              <a:rPr lang="en-US" dirty="0" smtClean="0"/>
              <a:t> </a:t>
            </a:r>
            <a:r>
              <a:rPr lang="en-US" dirty="0" err="1" smtClean="0"/>
              <a:t>væk</a:t>
            </a:r>
            <a:r>
              <a:rPr lang="en-US" dirty="0" smtClean="0"/>
              <a:t> </a:t>
            </a:r>
            <a:r>
              <a:rPr lang="en-US" dirty="0" err="1" smtClean="0"/>
              <a:t>fra</a:t>
            </a:r>
            <a:r>
              <a:rPr lang="en-US" dirty="0" smtClean="0"/>
              <a:t> </a:t>
            </a:r>
            <a:r>
              <a:rPr lang="en-US" dirty="0" err="1" smtClean="0"/>
              <a:t>det</a:t>
            </a:r>
            <a:r>
              <a:rPr lang="en-US" dirty="0" smtClean="0"/>
              <a:t> </a:t>
            </a:r>
            <a:r>
              <a:rPr lang="en-US" dirty="0" err="1" smtClean="0"/>
              <a:t>væsentlige</a:t>
            </a:r>
            <a:r>
              <a:rPr lang="en-US" dirty="0" smtClean="0"/>
              <a:t>: at </a:t>
            </a:r>
            <a:r>
              <a:rPr lang="en-US" dirty="0" err="1" smtClean="0"/>
              <a:t>tænke</a:t>
            </a:r>
            <a:r>
              <a:rPr lang="en-US" dirty="0" smtClean="0"/>
              <a:t> </a:t>
            </a:r>
            <a:r>
              <a:rPr lang="en-US" dirty="0" err="1" smtClean="0"/>
              <a:t>læring</a:t>
            </a:r>
            <a:r>
              <a:rPr lang="en-US" dirty="0" smtClean="0"/>
              <a:t> </a:t>
            </a:r>
            <a:r>
              <a:rPr lang="en-US" dirty="0" err="1" smtClean="0"/>
              <a:t>i</a:t>
            </a:r>
            <a:r>
              <a:rPr lang="en-US" dirty="0" smtClean="0"/>
              <a:t> relation </a:t>
            </a:r>
            <a:r>
              <a:rPr lang="en-US" dirty="0" err="1" smtClean="0"/>
              <a:t>til</a:t>
            </a:r>
            <a:r>
              <a:rPr lang="en-US" dirty="0" smtClean="0"/>
              <a:t> </a:t>
            </a:r>
            <a:r>
              <a:rPr lang="en-US" dirty="0" err="1" smtClean="0"/>
              <a:t>mennesker</a:t>
            </a:r>
            <a:r>
              <a:rPr lang="en-US" dirty="0" smtClean="0"/>
              <a:t> </a:t>
            </a:r>
            <a:r>
              <a:rPr lang="en-US" dirty="0" err="1" smtClean="0"/>
              <a:t>og</a:t>
            </a:r>
            <a:r>
              <a:rPr lang="en-US" dirty="0" smtClean="0"/>
              <a:t> </a:t>
            </a:r>
            <a:r>
              <a:rPr lang="en-US" dirty="0" err="1" smtClean="0"/>
              <a:t>praksis</a:t>
            </a:r>
            <a:r>
              <a:rPr lang="en-US" dirty="0" smtClean="0"/>
              <a:t>. (Vi </a:t>
            </a:r>
            <a:r>
              <a:rPr lang="en-US" dirty="0" err="1" smtClean="0"/>
              <a:t>ser</a:t>
            </a:r>
            <a:r>
              <a:rPr lang="en-US" dirty="0" smtClean="0"/>
              <a:t> </a:t>
            </a:r>
            <a:r>
              <a:rPr lang="en-US" dirty="0" err="1" smtClean="0"/>
              <a:t>løven</a:t>
            </a:r>
            <a:r>
              <a:rPr lang="en-US" dirty="0" smtClean="0"/>
              <a:t> I </a:t>
            </a:r>
            <a:r>
              <a:rPr lang="en-US" dirty="0" err="1" smtClean="0"/>
              <a:t>zoologisk</a:t>
            </a:r>
            <a:r>
              <a:rPr lang="en-US" dirty="0" smtClean="0"/>
              <a:t> have - </a:t>
            </a:r>
            <a:r>
              <a:rPr lang="en-US" dirty="0" err="1" smtClean="0"/>
              <a:t>ikke</a:t>
            </a:r>
            <a:r>
              <a:rPr lang="en-US" dirty="0" smtClean="0"/>
              <a:t> </a:t>
            </a:r>
            <a:r>
              <a:rPr lang="en-US" dirty="0" err="1" smtClean="0"/>
              <a:t>på</a:t>
            </a:r>
            <a:r>
              <a:rPr lang="en-US" dirty="0" smtClean="0"/>
              <a:t> </a:t>
            </a:r>
            <a:r>
              <a:rPr lang="en-US" dirty="0" err="1" smtClean="0"/>
              <a:t>savannen</a:t>
            </a:r>
            <a:r>
              <a:rPr lang="en-US" dirty="0" smtClean="0"/>
              <a:t>)</a:t>
            </a:r>
            <a:endParaRPr lang="en-US" dirty="0"/>
          </a:p>
        </p:txBody>
      </p:sp>
    </p:spTree>
    <p:extLst>
      <p:ext uri="{BB962C8B-B14F-4D97-AF65-F5344CB8AC3E}">
        <p14:creationId xmlns:p14="http://schemas.microsoft.com/office/powerpoint/2010/main" val="51775948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Pointen</a:t>
            </a:r>
            <a:r>
              <a:rPr lang="en-US" dirty="0" smtClean="0"/>
              <a:t>?</a:t>
            </a:r>
            <a:endParaRPr lang="en-US" dirty="0"/>
          </a:p>
        </p:txBody>
      </p:sp>
      <p:sp>
        <p:nvSpPr>
          <p:cNvPr id="3" name="Text Placeholder 2"/>
          <p:cNvSpPr>
            <a:spLocks noGrp="1"/>
          </p:cNvSpPr>
          <p:nvPr>
            <p:ph type="body" idx="1"/>
          </p:nvPr>
        </p:nvSpPr>
        <p:spPr>
          <a:xfrm>
            <a:off x="1270000" y="2914650"/>
            <a:ext cx="10464800" cy="6064250"/>
          </a:xfrm>
        </p:spPr>
        <p:txBody>
          <a:bodyPr>
            <a:normAutofit fontScale="70000" lnSpcReduction="20000"/>
          </a:bodyPr>
          <a:lstStyle/>
          <a:p>
            <a:pPr marL="404494" indent="-404494" defTabSz="379729">
              <a:spcBef>
                <a:spcPts val="2700"/>
              </a:spcBef>
              <a:defRPr sz="1800">
                <a:solidFill>
                  <a:srgbClr val="000000"/>
                </a:solidFill>
              </a:defRPr>
            </a:pPr>
            <a:r>
              <a:rPr lang="en-US" sz="3600" dirty="0" err="1">
                <a:solidFill>
                  <a:schemeClr val="tx1"/>
                </a:solidFill>
              </a:rPr>
              <a:t>Det</a:t>
            </a:r>
            <a:r>
              <a:rPr lang="en-US" sz="3600" dirty="0">
                <a:solidFill>
                  <a:schemeClr val="tx1"/>
                </a:solidFill>
              </a:rPr>
              <a:t> </a:t>
            </a:r>
            <a:r>
              <a:rPr lang="en-US" sz="3600" dirty="0" err="1">
                <a:solidFill>
                  <a:schemeClr val="tx1"/>
                </a:solidFill>
              </a:rPr>
              <a:t>er</a:t>
            </a:r>
            <a:r>
              <a:rPr lang="en-US" sz="3600" dirty="0">
                <a:solidFill>
                  <a:schemeClr val="tx1"/>
                </a:solidFill>
              </a:rPr>
              <a:t> </a:t>
            </a:r>
            <a:r>
              <a:rPr lang="en-US" sz="3600" dirty="0" err="1">
                <a:solidFill>
                  <a:schemeClr val="tx1"/>
                </a:solidFill>
              </a:rPr>
              <a:t>ofte</a:t>
            </a:r>
            <a:r>
              <a:rPr lang="en-US" sz="3600" dirty="0">
                <a:solidFill>
                  <a:schemeClr val="tx1"/>
                </a:solidFill>
              </a:rPr>
              <a:t> </a:t>
            </a:r>
            <a:r>
              <a:rPr lang="en-US" sz="3600" dirty="0" err="1">
                <a:solidFill>
                  <a:schemeClr val="tx1"/>
                </a:solidFill>
              </a:rPr>
              <a:t>i</a:t>
            </a:r>
            <a:r>
              <a:rPr lang="en-US" sz="3600" dirty="0">
                <a:solidFill>
                  <a:schemeClr val="tx1"/>
                </a:solidFill>
              </a:rPr>
              <a:t> </a:t>
            </a:r>
            <a:r>
              <a:rPr lang="en-US" sz="3600" dirty="0" err="1">
                <a:solidFill>
                  <a:schemeClr val="tx1"/>
                </a:solidFill>
              </a:rPr>
              <a:t>mylderet</a:t>
            </a:r>
            <a:r>
              <a:rPr lang="en-US" sz="3600" dirty="0">
                <a:solidFill>
                  <a:schemeClr val="tx1"/>
                </a:solidFill>
              </a:rPr>
              <a:t> at </a:t>
            </a:r>
            <a:r>
              <a:rPr lang="en-US" sz="3600" dirty="0" err="1">
                <a:solidFill>
                  <a:schemeClr val="tx1"/>
                </a:solidFill>
              </a:rPr>
              <a:t>konkrete</a:t>
            </a:r>
            <a:r>
              <a:rPr lang="en-US" sz="3600" dirty="0">
                <a:solidFill>
                  <a:schemeClr val="tx1"/>
                </a:solidFill>
              </a:rPr>
              <a:t> </a:t>
            </a:r>
            <a:r>
              <a:rPr lang="en-US" sz="3600" dirty="0" err="1">
                <a:solidFill>
                  <a:schemeClr val="tx1"/>
                </a:solidFill>
              </a:rPr>
              <a:t>hensyn</a:t>
            </a:r>
            <a:r>
              <a:rPr lang="en-US" sz="3600" dirty="0">
                <a:solidFill>
                  <a:schemeClr val="tx1"/>
                </a:solidFill>
              </a:rPr>
              <a:t>, </a:t>
            </a:r>
            <a:r>
              <a:rPr lang="en-US" sz="3600" dirty="0" err="1">
                <a:solidFill>
                  <a:schemeClr val="tx1"/>
                </a:solidFill>
              </a:rPr>
              <a:t>forpligtelser</a:t>
            </a:r>
            <a:r>
              <a:rPr lang="en-US" sz="3600" dirty="0">
                <a:solidFill>
                  <a:schemeClr val="tx1"/>
                </a:solidFill>
              </a:rPr>
              <a:t>, </a:t>
            </a:r>
            <a:r>
              <a:rPr lang="en-US" sz="3600" dirty="0" err="1">
                <a:solidFill>
                  <a:schemeClr val="tx1"/>
                </a:solidFill>
              </a:rPr>
              <a:t>afhængigheder</a:t>
            </a:r>
            <a:r>
              <a:rPr lang="en-US" sz="3600" dirty="0">
                <a:solidFill>
                  <a:schemeClr val="tx1"/>
                </a:solidFill>
              </a:rPr>
              <a:t> </a:t>
            </a:r>
            <a:r>
              <a:rPr lang="en-US" sz="3600" dirty="0" err="1">
                <a:solidFill>
                  <a:schemeClr val="tx1"/>
                </a:solidFill>
              </a:rPr>
              <a:t>og</a:t>
            </a:r>
            <a:r>
              <a:rPr lang="en-US" sz="3600" dirty="0">
                <a:solidFill>
                  <a:schemeClr val="tx1"/>
                </a:solidFill>
              </a:rPr>
              <a:t> </a:t>
            </a:r>
            <a:r>
              <a:rPr lang="en-US" sz="3600" dirty="0" err="1">
                <a:solidFill>
                  <a:schemeClr val="tx1"/>
                </a:solidFill>
              </a:rPr>
              <a:t>engagementer</a:t>
            </a:r>
            <a:r>
              <a:rPr lang="en-US" sz="3600" dirty="0">
                <a:solidFill>
                  <a:schemeClr val="tx1"/>
                </a:solidFill>
              </a:rPr>
              <a:t>, </a:t>
            </a:r>
            <a:r>
              <a:rPr lang="en-US" sz="3600" dirty="0" err="1">
                <a:solidFill>
                  <a:schemeClr val="tx1"/>
                </a:solidFill>
              </a:rPr>
              <a:t>mennesker</a:t>
            </a:r>
            <a:r>
              <a:rPr lang="en-US" sz="3600" dirty="0">
                <a:solidFill>
                  <a:schemeClr val="tx1"/>
                </a:solidFill>
              </a:rPr>
              <a:t> </a:t>
            </a:r>
            <a:r>
              <a:rPr lang="en-US" sz="3600" dirty="0" err="1">
                <a:solidFill>
                  <a:schemeClr val="tx1"/>
                </a:solidFill>
              </a:rPr>
              <a:t>må</a:t>
            </a:r>
            <a:r>
              <a:rPr lang="en-US" sz="3600" dirty="0">
                <a:solidFill>
                  <a:schemeClr val="tx1"/>
                </a:solidFill>
              </a:rPr>
              <a:t> </a:t>
            </a:r>
            <a:r>
              <a:rPr lang="en-US" sz="3600" dirty="0" err="1">
                <a:solidFill>
                  <a:schemeClr val="tx1"/>
                </a:solidFill>
              </a:rPr>
              <a:t>håndtere</a:t>
            </a:r>
            <a:r>
              <a:rPr lang="en-US" sz="3600" dirty="0">
                <a:solidFill>
                  <a:schemeClr val="tx1"/>
                </a:solidFill>
              </a:rPr>
              <a:t> </a:t>
            </a:r>
            <a:r>
              <a:rPr lang="en-US" sz="3600" dirty="0" err="1">
                <a:solidFill>
                  <a:schemeClr val="tx1"/>
                </a:solidFill>
              </a:rPr>
              <a:t>i</a:t>
            </a:r>
            <a:r>
              <a:rPr lang="en-US" sz="3600" dirty="0">
                <a:solidFill>
                  <a:schemeClr val="tx1"/>
                </a:solidFill>
              </a:rPr>
              <a:t> </a:t>
            </a:r>
            <a:r>
              <a:rPr lang="en-US" sz="3600" dirty="0" err="1">
                <a:solidFill>
                  <a:schemeClr val="tx1"/>
                </a:solidFill>
              </a:rPr>
              <a:t>praksis</a:t>
            </a:r>
            <a:r>
              <a:rPr lang="en-US" sz="3600" dirty="0">
                <a:solidFill>
                  <a:schemeClr val="tx1"/>
                </a:solidFill>
              </a:rPr>
              <a:t>, at vi finder </a:t>
            </a:r>
            <a:r>
              <a:rPr lang="en-US" sz="3600" dirty="0" err="1">
                <a:solidFill>
                  <a:schemeClr val="tx1"/>
                </a:solidFill>
              </a:rPr>
              <a:t>grunden</a:t>
            </a:r>
            <a:r>
              <a:rPr lang="en-US" sz="3600" dirty="0">
                <a:solidFill>
                  <a:schemeClr val="tx1"/>
                </a:solidFill>
              </a:rPr>
              <a:t> </a:t>
            </a:r>
            <a:r>
              <a:rPr lang="en-US" sz="3600" dirty="0" err="1">
                <a:solidFill>
                  <a:schemeClr val="tx1"/>
                </a:solidFill>
              </a:rPr>
              <a:t>til</a:t>
            </a:r>
            <a:r>
              <a:rPr lang="en-US" sz="3600" dirty="0">
                <a:solidFill>
                  <a:schemeClr val="tx1"/>
                </a:solidFill>
              </a:rPr>
              <a:t> </a:t>
            </a:r>
            <a:r>
              <a:rPr lang="en-US" sz="3600" dirty="0" err="1">
                <a:solidFill>
                  <a:schemeClr val="tx1"/>
                </a:solidFill>
              </a:rPr>
              <a:t>deres</a:t>
            </a:r>
            <a:r>
              <a:rPr lang="en-US" sz="3600" dirty="0">
                <a:solidFill>
                  <a:schemeClr val="tx1"/>
                </a:solidFill>
              </a:rPr>
              <a:t> </a:t>
            </a:r>
            <a:r>
              <a:rPr lang="en-US" sz="3600" dirty="0" err="1">
                <a:solidFill>
                  <a:schemeClr val="tx1"/>
                </a:solidFill>
              </a:rPr>
              <a:t>handlinger</a:t>
            </a:r>
            <a:r>
              <a:rPr lang="en-US" sz="3600" dirty="0">
                <a:solidFill>
                  <a:schemeClr val="tx1"/>
                </a:solidFill>
              </a:rPr>
              <a:t>. Der </a:t>
            </a:r>
            <a:r>
              <a:rPr lang="en-US" sz="3600" dirty="0" err="1">
                <a:solidFill>
                  <a:schemeClr val="tx1"/>
                </a:solidFill>
              </a:rPr>
              <a:t>er</a:t>
            </a:r>
            <a:r>
              <a:rPr lang="en-US" sz="3600" dirty="0">
                <a:solidFill>
                  <a:schemeClr val="tx1"/>
                </a:solidFill>
              </a:rPr>
              <a:t> </a:t>
            </a:r>
            <a:r>
              <a:rPr lang="en-US" sz="3600" dirty="0" err="1">
                <a:solidFill>
                  <a:schemeClr val="tx1"/>
                </a:solidFill>
              </a:rPr>
              <a:t>bl.a</a:t>
            </a:r>
            <a:r>
              <a:rPr lang="en-US" sz="3600" dirty="0">
                <a:solidFill>
                  <a:schemeClr val="tx1"/>
                </a:solidFill>
              </a:rPr>
              <a:t>. </a:t>
            </a:r>
            <a:r>
              <a:rPr lang="en-US" sz="3600" dirty="0" err="1">
                <a:solidFill>
                  <a:schemeClr val="tx1"/>
                </a:solidFill>
              </a:rPr>
              <a:t>derfor</a:t>
            </a:r>
            <a:r>
              <a:rPr lang="en-US" sz="3600" dirty="0">
                <a:solidFill>
                  <a:schemeClr val="tx1"/>
                </a:solidFill>
              </a:rPr>
              <a:t>, der </a:t>
            </a:r>
            <a:r>
              <a:rPr lang="en-US" sz="3600" dirty="0" err="1">
                <a:solidFill>
                  <a:schemeClr val="tx1"/>
                </a:solidFill>
              </a:rPr>
              <a:t>er</a:t>
            </a:r>
            <a:r>
              <a:rPr lang="en-US" sz="3600" dirty="0">
                <a:solidFill>
                  <a:schemeClr val="tx1"/>
                </a:solidFill>
              </a:rPr>
              <a:t> </a:t>
            </a:r>
            <a:r>
              <a:rPr lang="en-US" sz="3600" dirty="0" err="1">
                <a:solidFill>
                  <a:schemeClr val="tx1"/>
                </a:solidFill>
              </a:rPr>
              <a:t>så</a:t>
            </a:r>
            <a:r>
              <a:rPr lang="en-US" sz="3600" dirty="0">
                <a:solidFill>
                  <a:schemeClr val="tx1"/>
                </a:solidFill>
              </a:rPr>
              <a:t> </a:t>
            </a:r>
            <a:r>
              <a:rPr lang="en-US" sz="3600" dirty="0" err="1">
                <a:solidFill>
                  <a:schemeClr val="tx1"/>
                </a:solidFill>
              </a:rPr>
              <a:t>stor</a:t>
            </a:r>
            <a:r>
              <a:rPr lang="en-US" sz="3600" dirty="0">
                <a:solidFill>
                  <a:schemeClr val="tx1"/>
                </a:solidFill>
              </a:rPr>
              <a:t> </a:t>
            </a:r>
            <a:r>
              <a:rPr lang="en-US" sz="3600" dirty="0" err="1">
                <a:solidFill>
                  <a:schemeClr val="tx1"/>
                </a:solidFill>
              </a:rPr>
              <a:t>forskel</a:t>
            </a:r>
            <a:r>
              <a:rPr lang="en-US" sz="3600" dirty="0">
                <a:solidFill>
                  <a:schemeClr val="tx1"/>
                </a:solidFill>
              </a:rPr>
              <a:t> </a:t>
            </a:r>
            <a:r>
              <a:rPr lang="en-US" sz="3600" dirty="0" err="1">
                <a:solidFill>
                  <a:schemeClr val="tx1"/>
                </a:solidFill>
              </a:rPr>
              <a:t>på</a:t>
            </a:r>
            <a:r>
              <a:rPr lang="en-US" sz="3600" dirty="0">
                <a:solidFill>
                  <a:schemeClr val="tx1"/>
                </a:solidFill>
              </a:rPr>
              <a:t> at </a:t>
            </a:r>
            <a:r>
              <a:rPr lang="en-US" sz="3600" dirty="0" err="1" smtClean="0">
                <a:solidFill>
                  <a:schemeClr val="tx1"/>
                </a:solidFill>
              </a:rPr>
              <a:t>lære</a:t>
            </a:r>
            <a:r>
              <a:rPr lang="en-US" sz="3600" dirty="0" smtClean="0">
                <a:solidFill>
                  <a:schemeClr val="tx1"/>
                </a:solidFill>
              </a:rPr>
              <a:t> om ting </a:t>
            </a:r>
            <a:r>
              <a:rPr lang="en-US" sz="3600" dirty="0" err="1" smtClean="0">
                <a:solidFill>
                  <a:schemeClr val="tx1"/>
                </a:solidFill>
              </a:rPr>
              <a:t>udefra</a:t>
            </a:r>
            <a:r>
              <a:rPr lang="en-US" sz="3600" dirty="0" smtClean="0">
                <a:solidFill>
                  <a:schemeClr val="tx1"/>
                </a:solidFill>
              </a:rPr>
              <a:t> (</a:t>
            </a:r>
            <a:r>
              <a:rPr lang="en-US" sz="3600" dirty="0" err="1" smtClean="0">
                <a:solidFill>
                  <a:schemeClr val="tx1"/>
                </a:solidFill>
              </a:rPr>
              <a:t>fra</a:t>
            </a:r>
            <a:r>
              <a:rPr lang="en-US" sz="3600" dirty="0" smtClean="0">
                <a:solidFill>
                  <a:schemeClr val="tx1"/>
                </a:solidFill>
              </a:rPr>
              <a:t> </a:t>
            </a:r>
            <a:r>
              <a:rPr lang="en-US" sz="3600" dirty="0">
                <a:solidFill>
                  <a:schemeClr val="tx1"/>
                </a:solidFill>
              </a:rPr>
              <a:t>et 3 </a:t>
            </a:r>
            <a:r>
              <a:rPr lang="en-US" sz="3600" dirty="0" smtClean="0">
                <a:solidFill>
                  <a:schemeClr val="tx1"/>
                </a:solidFill>
              </a:rPr>
              <a:t>PP) </a:t>
            </a:r>
            <a:r>
              <a:rPr lang="en-US" sz="3600" dirty="0" err="1">
                <a:solidFill>
                  <a:schemeClr val="tx1"/>
                </a:solidFill>
              </a:rPr>
              <a:t>og</a:t>
            </a:r>
            <a:r>
              <a:rPr lang="en-US" sz="3600" dirty="0">
                <a:solidFill>
                  <a:schemeClr val="tx1"/>
                </a:solidFill>
              </a:rPr>
              <a:t> </a:t>
            </a:r>
            <a:r>
              <a:rPr lang="en-US" sz="3600" dirty="0" err="1" smtClean="0">
                <a:solidFill>
                  <a:schemeClr val="tx1"/>
                </a:solidFill>
              </a:rPr>
              <a:t>indefra</a:t>
            </a:r>
            <a:r>
              <a:rPr lang="en-US" sz="3600" dirty="0" smtClean="0">
                <a:solidFill>
                  <a:schemeClr val="tx1"/>
                </a:solidFill>
              </a:rPr>
              <a:t> (</a:t>
            </a:r>
            <a:r>
              <a:rPr lang="en-US" sz="3600" dirty="0" err="1" smtClean="0">
                <a:solidFill>
                  <a:schemeClr val="tx1"/>
                </a:solidFill>
              </a:rPr>
              <a:t>fra</a:t>
            </a:r>
            <a:r>
              <a:rPr lang="en-US" sz="3600" dirty="0" smtClean="0">
                <a:solidFill>
                  <a:schemeClr val="tx1"/>
                </a:solidFill>
              </a:rPr>
              <a:t> et 1 PP). </a:t>
            </a:r>
            <a:r>
              <a:rPr lang="en-US" sz="3600" dirty="0" smtClean="0">
                <a:solidFill>
                  <a:srgbClr val="FFFF00"/>
                </a:solidFill>
              </a:rPr>
              <a:t>(</a:t>
            </a:r>
            <a:r>
              <a:rPr lang="en-US" sz="3600" dirty="0">
                <a:solidFill>
                  <a:srgbClr val="FFFF00"/>
                </a:solidFill>
              </a:rPr>
              <a:t>Ex BB). </a:t>
            </a:r>
          </a:p>
          <a:p>
            <a:pPr marL="404494" indent="-404494" defTabSz="379729">
              <a:spcBef>
                <a:spcPts val="2700"/>
              </a:spcBef>
              <a:defRPr sz="1800">
                <a:solidFill>
                  <a:srgbClr val="000000"/>
                </a:solidFill>
              </a:defRPr>
            </a:pPr>
            <a:r>
              <a:rPr lang="en-US" sz="3600" dirty="0" err="1">
                <a:solidFill>
                  <a:schemeClr val="tx1"/>
                </a:solidFill>
              </a:rPr>
              <a:t>Vores</a:t>
            </a:r>
            <a:r>
              <a:rPr lang="en-US" sz="3600" dirty="0">
                <a:solidFill>
                  <a:schemeClr val="tx1"/>
                </a:solidFill>
              </a:rPr>
              <a:t> </a:t>
            </a:r>
            <a:r>
              <a:rPr lang="en-US" sz="3600" dirty="0" err="1">
                <a:solidFill>
                  <a:schemeClr val="tx1"/>
                </a:solidFill>
              </a:rPr>
              <a:t>viden</a:t>
            </a:r>
            <a:r>
              <a:rPr lang="en-US" sz="3600" dirty="0">
                <a:solidFill>
                  <a:schemeClr val="tx1"/>
                </a:solidFill>
              </a:rPr>
              <a:t> om </a:t>
            </a:r>
            <a:r>
              <a:rPr lang="en-US" sz="3600" dirty="0" err="1">
                <a:solidFill>
                  <a:schemeClr val="tx1"/>
                </a:solidFill>
              </a:rPr>
              <a:t>andres</a:t>
            </a:r>
            <a:r>
              <a:rPr lang="en-US" sz="3600" dirty="0">
                <a:solidFill>
                  <a:schemeClr val="tx1"/>
                </a:solidFill>
              </a:rPr>
              <a:t> </a:t>
            </a:r>
            <a:r>
              <a:rPr lang="en-US" sz="3600" dirty="0" err="1">
                <a:solidFill>
                  <a:schemeClr val="tx1"/>
                </a:solidFill>
              </a:rPr>
              <a:t>hverdag</a:t>
            </a:r>
            <a:r>
              <a:rPr lang="en-US" sz="3600" dirty="0">
                <a:solidFill>
                  <a:schemeClr val="tx1"/>
                </a:solidFill>
              </a:rPr>
              <a:t> </a:t>
            </a:r>
            <a:r>
              <a:rPr lang="en-US" sz="3600" dirty="0" err="1">
                <a:solidFill>
                  <a:schemeClr val="tx1"/>
                </a:solidFill>
              </a:rPr>
              <a:t>og</a:t>
            </a:r>
            <a:r>
              <a:rPr lang="en-US" sz="3600" dirty="0">
                <a:solidFill>
                  <a:schemeClr val="tx1"/>
                </a:solidFill>
              </a:rPr>
              <a:t> </a:t>
            </a:r>
            <a:r>
              <a:rPr lang="en-US" sz="3600" dirty="0" err="1">
                <a:solidFill>
                  <a:schemeClr val="tx1"/>
                </a:solidFill>
              </a:rPr>
              <a:t>praksis</a:t>
            </a:r>
            <a:r>
              <a:rPr lang="en-US" sz="3600" dirty="0">
                <a:solidFill>
                  <a:schemeClr val="tx1"/>
                </a:solidFill>
              </a:rPr>
              <a:t> </a:t>
            </a:r>
            <a:r>
              <a:rPr lang="en-US" sz="3600" dirty="0" err="1">
                <a:solidFill>
                  <a:schemeClr val="tx1"/>
                </a:solidFill>
              </a:rPr>
              <a:t>har</a:t>
            </a:r>
            <a:r>
              <a:rPr lang="en-US" sz="3600" dirty="0">
                <a:solidFill>
                  <a:schemeClr val="tx1"/>
                </a:solidFill>
              </a:rPr>
              <a:t> </a:t>
            </a:r>
            <a:r>
              <a:rPr lang="en-US" sz="3600" dirty="0" err="1">
                <a:solidFill>
                  <a:schemeClr val="tx1"/>
                </a:solidFill>
              </a:rPr>
              <a:t>stor</a:t>
            </a:r>
            <a:r>
              <a:rPr lang="en-US" sz="3600" dirty="0">
                <a:solidFill>
                  <a:schemeClr val="tx1"/>
                </a:solidFill>
              </a:rPr>
              <a:t> </a:t>
            </a:r>
            <a:r>
              <a:rPr lang="en-US" sz="3600" dirty="0" err="1">
                <a:solidFill>
                  <a:schemeClr val="tx1"/>
                </a:solidFill>
              </a:rPr>
              <a:t>betydning</a:t>
            </a:r>
            <a:r>
              <a:rPr lang="en-US" sz="3600" dirty="0">
                <a:solidFill>
                  <a:schemeClr val="tx1"/>
                </a:solidFill>
              </a:rPr>
              <a:t> for </a:t>
            </a:r>
            <a:r>
              <a:rPr lang="en-US" sz="3600" dirty="0" err="1">
                <a:solidFill>
                  <a:schemeClr val="tx1"/>
                </a:solidFill>
              </a:rPr>
              <a:t>vores</a:t>
            </a:r>
            <a:r>
              <a:rPr lang="en-US" sz="3600" dirty="0">
                <a:solidFill>
                  <a:schemeClr val="tx1"/>
                </a:solidFill>
              </a:rPr>
              <a:t> </a:t>
            </a:r>
            <a:r>
              <a:rPr lang="en-US" sz="3600" dirty="0" err="1">
                <a:solidFill>
                  <a:schemeClr val="tx1"/>
                </a:solidFill>
              </a:rPr>
              <a:t>evne</a:t>
            </a:r>
            <a:r>
              <a:rPr lang="en-US" sz="3600" dirty="0">
                <a:solidFill>
                  <a:schemeClr val="tx1"/>
                </a:solidFill>
              </a:rPr>
              <a:t> </a:t>
            </a:r>
            <a:r>
              <a:rPr lang="en-US" sz="3600" dirty="0" err="1">
                <a:solidFill>
                  <a:schemeClr val="tx1"/>
                </a:solidFill>
              </a:rPr>
              <a:t>til</a:t>
            </a:r>
            <a:r>
              <a:rPr lang="en-US" sz="3600" dirty="0">
                <a:solidFill>
                  <a:schemeClr val="tx1"/>
                </a:solidFill>
              </a:rPr>
              <a:t> at </a:t>
            </a:r>
            <a:r>
              <a:rPr lang="en-US" sz="3600" dirty="0" err="1">
                <a:solidFill>
                  <a:schemeClr val="tx1"/>
                </a:solidFill>
              </a:rPr>
              <a:t>forstå</a:t>
            </a:r>
            <a:r>
              <a:rPr lang="en-US" sz="3600" dirty="0">
                <a:solidFill>
                  <a:schemeClr val="tx1"/>
                </a:solidFill>
              </a:rPr>
              <a:t> </a:t>
            </a:r>
            <a:r>
              <a:rPr lang="en-US" sz="3600" dirty="0" err="1">
                <a:solidFill>
                  <a:schemeClr val="tx1"/>
                </a:solidFill>
              </a:rPr>
              <a:t>andre</a:t>
            </a:r>
            <a:r>
              <a:rPr lang="en-US" sz="3600" dirty="0">
                <a:solidFill>
                  <a:schemeClr val="tx1"/>
                </a:solidFill>
              </a:rPr>
              <a:t> </a:t>
            </a:r>
            <a:r>
              <a:rPr lang="en-US" sz="3600" dirty="0" err="1">
                <a:solidFill>
                  <a:schemeClr val="tx1"/>
                </a:solidFill>
              </a:rPr>
              <a:t>mennesker</a:t>
            </a:r>
            <a:r>
              <a:rPr lang="en-US" sz="3600" dirty="0">
                <a:solidFill>
                  <a:schemeClr val="tx1"/>
                </a:solidFill>
              </a:rPr>
              <a:t>, </a:t>
            </a:r>
            <a:r>
              <a:rPr lang="en-US" sz="3600" dirty="0" err="1">
                <a:solidFill>
                  <a:schemeClr val="tx1"/>
                </a:solidFill>
              </a:rPr>
              <a:t>deres</a:t>
            </a:r>
            <a:r>
              <a:rPr lang="en-US" sz="3600" dirty="0">
                <a:solidFill>
                  <a:schemeClr val="tx1"/>
                </a:solidFill>
              </a:rPr>
              <a:t> </a:t>
            </a:r>
            <a:r>
              <a:rPr lang="en-US" sz="3600" dirty="0" err="1">
                <a:solidFill>
                  <a:schemeClr val="tx1"/>
                </a:solidFill>
              </a:rPr>
              <a:t>handlinger</a:t>
            </a:r>
            <a:r>
              <a:rPr lang="en-US" sz="3600" dirty="0">
                <a:solidFill>
                  <a:schemeClr val="tx1"/>
                </a:solidFill>
              </a:rPr>
              <a:t> </a:t>
            </a:r>
            <a:r>
              <a:rPr lang="en-US" sz="3600" dirty="0" err="1">
                <a:solidFill>
                  <a:schemeClr val="tx1"/>
                </a:solidFill>
              </a:rPr>
              <a:t>og</a:t>
            </a:r>
            <a:r>
              <a:rPr lang="en-US" sz="3600" dirty="0">
                <a:solidFill>
                  <a:schemeClr val="tx1"/>
                </a:solidFill>
              </a:rPr>
              <a:t> </a:t>
            </a:r>
            <a:r>
              <a:rPr lang="en-US" sz="3600" dirty="0" err="1">
                <a:solidFill>
                  <a:schemeClr val="tx1"/>
                </a:solidFill>
              </a:rPr>
              <a:t>holdninger</a:t>
            </a:r>
            <a:endParaRPr lang="en-US" sz="3600" dirty="0">
              <a:solidFill>
                <a:schemeClr val="tx1"/>
              </a:solidFill>
            </a:endParaRPr>
          </a:p>
          <a:p>
            <a:pPr marL="404494" indent="-404494" defTabSz="379729">
              <a:spcBef>
                <a:spcPts val="2700"/>
              </a:spcBef>
              <a:defRPr sz="1800">
                <a:solidFill>
                  <a:srgbClr val="000000"/>
                </a:solidFill>
              </a:defRPr>
            </a:pPr>
            <a:r>
              <a:rPr lang="en-US" sz="3600" dirty="0" err="1" smtClean="0">
                <a:solidFill>
                  <a:schemeClr val="tx1"/>
                </a:solidFill>
              </a:rPr>
              <a:t>Viden</a:t>
            </a:r>
            <a:r>
              <a:rPr lang="en-US" sz="3600" dirty="0" smtClean="0">
                <a:solidFill>
                  <a:schemeClr val="tx1"/>
                </a:solidFill>
              </a:rPr>
              <a:t> </a:t>
            </a:r>
            <a:r>
              <a:rPr lang="en-US" sz="3600" dirty="0" err="1" smtClean="0">
                <a:solidFill>
                  <a:schemeClr val="tx1"/>
                </a:solidFill>
              </a:rPr>
              <a:t>er</a:t>
            </a:r>
            <a:r>
              <a:rPr lang="en-US" sz="3600" dirty="0" smtClean="0">
                <a:solidFill>
                  <a:schemeClr val="tx1"/>
                </a:solidFill>
              </a:rPr>
              <a:t> </a:t>
            </a:r>
            <a:r>
              <a:rPr lang="en-US" sz="3600" dirty="0" err="1" smtClean="0">
                <a:solidFill>
                  <a:schemeClr val="tx1"/>
                </a:solidFill>
              </a:rPr>
              <a:t>imidlertid</a:t>
            </a:r>
            <a:r>
              <a:rPr lang="en-US" sz="3600" dirty="0" smtClean="0">
                <a:solidFill>
                  <a:schemeClr val="tx1"/>
                </a:solidFill>
              </a:rPr>
              <a:t> mere end vi </a:t>
            </a:r>
            <a:r>
              <a:rPr lang="en-US" sz="3600" dirty="0" err="1" smtClean="0">
                <a:solidFill>
                  <a:schemeClr val="tx1"/>
                </a:solidFill>
              </a:rPr>
              <a:t>kan</a:t>
            </a:r>
            <a:r>
              <a:rPr lang="en-US" sz="3600" dirty="0" smtClean="0">
                <a:solidFill>
                  <a:schemeClr val="tx1"/>
                </a:solidFill>
              </a:rPr>
              <a:t> </a:t>
            </a:r>
            <a:r>
              <a:rPr lang="en-US" sz="3600" dirty="0" err="1" smtClean="0">
                <a:solidFill>
                  <a:schemeClr val="tx1"/>
                </a:solidFill>
              </a:rPr>
              <a:t>læse</a:t>
            </a:r>
            <a:r>
              <a:rPr lang="en-US" sz="3600" dirty="0" smtClean="0">
                <a:solidFill>
                  <a:schemeClr val="tx1"/>
                </a:solidFill>
              </a:rPr>
              <a:t> </a:t>
            </a:r>
            <a:r>
              <a:rPr lang="en-US" sz="3600" dirty="0" err="1" smtClean="0">
                <a:solidFill>
                  <a:schemeClr val="tx1"/>
                </a:solidFill>
              </a:rPr>
              <a:t>os</a:t>
            </a:r>
            <a:r>
              <a:rPr lang="en-US" sz="3600" dirty="0" smtClean="0">
                <a:solidFill>
                  <a:schemeClr val="tx1"/>
                </a:solidFill>
              </a:rPr>
              <a:t> </a:t>
            </a:r>
            <a:r>
              <a:rPr lang="en-US" sz="3600" dirty="0" err="1" smtClean="0">
                <a:solidFill>
                  <a:schemeClr val="tx1"/>
                </a:solidFill>
              </a:rPr>
              <a:t>til</a:t>
            </a:r>
            <a:r>
              <a:rPr lang="en-US" sz="3600" dirty="0" smtClean="0">
                <a:solidFill>
                  <a:schemeClr val="tx1"/>
                </a:solidFill>
              </a:rPr>
              <a:t>.</a:t>
            </a:r>
          </a:p>
          <a:p>
            <a:pPr marL="404494" indent="-404494" defTabSz="379729">
              <a:spcBef>
                <a:spcPts val="2700"/>
              </a:spcBef>
              <a:defRPr sz="1800">
                <a:solidFill>
                  <a:srgbClr val="000000"/>
                </a:solidFill>
              </a:defRPr>
            </a:pPr>
            <a:r>
              <a:rPr lang="en-US" sz="3600" dirty="0" smtClean="0">
                <a:solidFill>
                  <a:schemeClr val="tx1"/>
                </a:solidFill>
              </a:rPr>
              <a:t>Vi handler </a:t>
            </a:r>
            <a:r>
              <a:rPr lang="en-US" sz="3600" dirty="0" err="1" smtClean="0">
                <a:solidFill>
                  <a:schemeClr val="tx1"/>
                </a:solidFill>
              </a:rPr>
              <a:t>sjældent</a:t>
            </a:r>
            <a:r>
              <a:rPr lang="en-US" sz="3600" dirty="0" smtClean="0">
                <a:solidFill>
                  <a:schemeClr val="tx1"/>
                </a:solidFill>
              </a:rPr>
              <a:t> </a:t>
            </a:r>
            <a:r>
              <a:rPr lang="en-US" sz="3600" dirty="0" err="1" smtClean="0">
                <a:solidFill>
                  <a:schemeClr val="tx1"/>
                </a:solidFill>
              </a:rPr>
              <a:t>på</a:t>
            </a:r>
            <a:r>
              <a:rPr lang="en-US" sz="3600" dirty="0" smtClean="0">
                <a:solidFill>
                  <a:schemeClr val="tx1"/>
                </a:solidFill>
              </a:rPr>
              <a:t> </a:t>
            </a:r>
            <a:r>
              <a:rPr lang="en-US" sz="3600" dirty="0" err="1" smtClean="0">
                <a:solidFill>
                  <a:schemeClr val="tx1"/>
                </a:solidFill>
              </a:rPr>
              <a:t>abstrakt</a:t>
            </a:r>
            <a:r>
              <a:rPr lang="en-US" sz="3600" dirty="0" smtClean="0">
                <a:solidFill>
                  <a:schemeClr val="tx1"/>
                </a:solidFill>
              </a:rPr>
              <a:t> </a:t>
            </a:r>
            <a:r>
              <a:rPr lang="en-US" sz="3600" dirty="0" err="1" smtClean="0">
                <a:solidFill>
                  <a:schemeClr val="tx1"/>
                </a:solidFill>
              </a:rPr>
              <a:t>viden</a:t>
            </a:r>
            <a:r>
              <a:rPr lang="en-US" sz="3600" dirty="0" smtClean="0">
                <a:solidFill>
                  <a:schemeClr val="tx1"/>
                </a:solidFill>
              </a:rPr>
              <a:t>, men </a:t>
            </a:r>
            <a:r>
              <a:rPr lang="en-US" sz="3600" dirty="0" err="1" smtClean="0">
                <a:solidFill>
                  <a:schemeClr val="tx1"/>
                </a:solidFill>
              </a:rPr>
              <a:t>på</a:t>
            </a:r>
            <a:r>
              <a:rPr lang="en-US" sz="3600" dirty="0" smtClean="0">
                <a:solidFill>
                  <a:schemeClr val="tx1"/>
                </a:solidFill>
              </a:rPr>
              <a:t> </a:t>
            </a:r>
            <a:r>
              <a:rPr lang="en-US" sz="3600" dirty="0" err="1" smtClean="0">
                <a:solidFill>
                  <a:schemeClr val="tx1"/>
                </a:solidFill>
              </a:rPr>
              <a:t>konkret</a:t>
            </a:r>
            <a:r>
              <a:rPr lang="en-US" sz="3600" dirty="0" smtClean="0">
                <a:solidFill>
                  <a:schemeClr val="tx1"/>
                </a:solidFill>
              </a:rPr>
              <a:t> </a:t>
            </a:r>
            <a:r>
              <a:rPr lang="en-US" sz="3600" dirty="0" err="1" smtClean="0">
                <a:solidFill>
                  <a:schemeClr val="tx1"/>
                </a:solidFill>
              </a:rPr>
              <a:t>viden</a:t>
            </a:r>
            <a:r>
              <a:rPr lang="en-US" sz="3600" dirty="0" smtClean="0">
                <a:solidFill>
                  <a:schemeClr val="tx1"/>
                </a:solidFill>
              </a:rPr>
              <a:t>, </a:t>
            </a:r>
            <a:r>
              <a:rPr lang="en-US" sz="3600" dirty="0" err="1" smtClean="0">
                <a:solidFill>
                  <a:schemeClr val="tx1"/>
                </a:solidFill>
              </a:rPr>
              <a:t>dvs</a:t>
            </a:r>
            <a:r>
              <a:rPr lang="en-US" sz="3600" dirty="0" smtClean="0">
                <a:solidFill>
                  <a:schemeClr val="tx1"/>
                </a:solidFill>
              </a:rPr>
              <a:t>. </a:t>
            </a:r>
            <a:r>
              <a:rPr lang="en-US" sz="3600" dirty="0" err="1" smtClean="0">
                <a:solidFill>
                  <a:schemeClr val="tx1"/>
                </a:solidFill>
              </a:rPr>
              <a:t>ikke</a:t>
            </a:r>
            <a:r>
              <a:rPr lang="en-US" sz="3600" dirty="0" smtClean="0">
                <a:solidFill>
                  <a:schemeClr val="tx1"/>
                </a:solidFill>
              </a:rPr>
              <a:t> </a:t>
            </a:r>
            <a:r>
              <a:rPr lang="en-US" sz="3600" dirty="0" err="1" smtClean="0">
                <a:solidFill>
                  <a:schemeClr val="tx1"/>
                </a:solidFill>
              </a:rPr>
              <a:t>på</a:t>
            </a:r>
            <a:r>
              <a:rPr lang="en-US" sz="3600" dirty="0" smtClean="0">
                <a:solidFill>
                  <a:schemeClr val="tx1"/>
                </a:solidFill>
              </a:rPr>
              <a:t> information men </a:t>
            </a:r>
            <a:r>
              <a:rPr lang="en-US" sz="3600" dirty="0" err="1" smtClean="0">
                <a:solidFill>
                  <a:schemeClr val="tx1"/>
                </a:solidFill>
              </a:rPr>
              <a:t>på</a:t>
            </a:r>
            <a:r>
              <a:rPr lang="en-US" sz="3600" dirty="0" smtClean="0">
                <a:solidFill>
                  <a:schemeClr val="tx1"/>
                </a:solidFill>
              </a:rPr>
              <a:t> </a:t>
            </a:r>
            <a:r>
              <a:rPr lang="en-US" sz="3600" dirty="0" err="1" smtClean="0">
                <a:solidFill>
                  <a:schemeClr val="tx1"/>
                </a:solidFill>
              </a:rPr>
              <a:t>indsigt</a:t>
            </a:r>
            <a:r>
              <a:rPr lang="en-US" sz="3600" dirty="0" smtClean="0">
                <a:solidFill>
                  <a:schemeClr val="tx1"/>
                </a:solidFill>
              </a:rPr>
              <a:t> (</a:t>
            </a:r>
            <a:r>
              <a:rPr lang="en-US" sz="3600" dirty="0" smtClean="0">
                <a:solidFill>
                  <a:srgbClr val="FFFF00"/>
                </a:solidFill>
              </a:rPr>
              <a:t>Ex </a:t>
            </a:r>
            <a:r>
              <a:rPr lang="en-US" sz="3600" dirty="0">
                <a:solidFill>
                  <a:srgbClr val="FFFF00"/>
                </a:solidFill>
              </a:rPr>
              <a:t>‘</a:t>
            </a:r>
            <a:r>
              <a:rPr lang="en-US" sz="3600" dirty="0" err="1">
                <a:solidFill>
                  <a:srgbClr val="FFFF00"/>
                </a:solidFill>
              </a:rPr>
              <a:t>inklusion</a:t>
            </a:r>
            <a:r>
              <a:rPr lang="en-US" sz="3600" dirty="0" smtClean="0">
                <a:solidFill>
                  <a:srgbClr val="FFFF00"/>
                </a:solidFill>
              </a:rPr>
              <a:t>’).</a:t>
            </a:r>
            <a:endParaRPr lang="en-US" sz="3600" dirty="0" smtClean="0">
              <a:solidFill>
                <a:schemeClr val="tx1"/>
              </a:solidFill>
            </a:endParaRPr>
          </a:p>
          <a:p>
            <a:pPr marL="404494" indent="-404494" defTabSz="379729">
              <a:spcBef>
                <a:spcPts val="2700"/>
              </a:spcBef>
              <a:defRPr sz="1800">
                <a:solidFill>
                  <a:srgbClr val="000000"/>
                </a:solidFill>
              </a:defRPr>
            </a:pPr>
            <a:r>
              <a:rPr lang="en-US" sz="3600" dirty="0" err="1" smtClean="0">
                <a:solidFill>
                  <a:schemeClr val="tx1"/>
                </a:solidFill>
              </a:rPr>
              <a:t>Modsat</a:t>
            </a:r>
            <a:r>
              <a:rPr lang="en-US" sz="3600" dirty="0" smtClean="0">
                <a:solidFill>
                  <a:schemeClr val="tx1"/>
                </a:solidFill>
              </a:rPr>
              <a:t> information der </a:t>
            </a:r>
            <a:r>
              <a:rPr lang="en-US" sz="3600" dirty="0" err="1" smtClean="0">
                <a:solidFill>
                  <a:schemeClr val="tx1"/>
                </a:solidFill>
              </a:rPr>
              <a:t>kalder</a:t>
            </a:r>
            <a:r>
              <a:rPr lang="en-US" sz="3600" dirty="0" smtClean="0">
                <a:solidFill>
                  <a:schemeClr val="tx1"/>
                </a:solidFill>
              </a:rPr>
              <a:t> </a:t>
            </a:r>
            <a:r>
              <a:rPr lang="en-US" sz="3600" dirty="0" err="1" smtClean="0">
                <a:solidFill>
                  <a:schemeClr val="tx1"/>
                </a:solidFill>
              </a:rPr>
              <a:t>på</a:t>
            </a:r>
            <a:r>
              <a:rPr lang="en-US" sz="3600" dirty="0" smtClean="0">
                <a:solidFill>
                  <a:schemeClr val="tx1"/>
                </a:solidFill>
              </a:rPr>
              <a:t> data, </a:t>
            </a:r>
            <a:r>
              <a:rPr lang="en-US" sz="3600" dirty="0" err="1" smtClean="0">
                <a:solidFill>
                  <a:schemeClr val="tx1"/>
                </a:solidFill>
              </a:rPr>
              <a:t>kalder</a:t>
            </a:r>
            <a:r>
              <a:rPr lang="en-US" sz="3600" dirty="0" smtClean="0">
                <a:solidFill>
                  <a:schemeClr val="tx1"/>
                </a:solidFill>
              </a:rPr>
              <a:t> </a:t>
            </a:r>
            <a:r>
              <a:rPr lang="en-US" sz="3600" dirty="0" err="1" smtClean="0">
                <a:solidFill>
                  <a:schemeClr val="tx1"/>
                </a:solidFill>
              </a:rPr>
              <a:t>indsigt</a:t>
            </a:r>
            <a:r>
              <a:rPr lang="en-US" sz="3600" dirty="0" smtClean="0">
                <a:solidFill>
                  <a:schemeClr val="tx1"/>
                </a:solidFill>
              </a:rPr>
              <a:t> </a:t>
            </a:r>
            <a:r>
              <a:rPr lang="en-US" sz="3600" dirty="0" err="1" smtClean="0">
                <a:solidFill>
                  <a:schemeClr val="tx1"/>
                </a:solidFill>
              </a:rPr>
              <a:t>på</a:t>
            </a:r>
            <a:r>
              <a:rPr lang="en-US" sz="3600" dirty="0" smtClean="0">
                <a:solidFill>
                  <a:schemeClr val="tx1"/>
                </a:solidFill>
              </a:rPr>
              <a:t> </a:t>
            </a:r>
            <a:r>
              <a:rPr lang="en-US" sz="3600" i="1" dirty="0" err="1" smtClean="0">
                <a:solidFill>
                  <a:schemeClr val="tx1"/>
                </a:solidFill>
              </a:rPr>
              <a:t>forståelse</a:t>
            </a:r>
            <a:r>
              <a:rPr lang="en-US" sz="3600" dirty="0" smtClean="0">
                <a:solidFill>
                  <a:schemeClr val="tx1"/>
                </a:solidFill>
              </a:rPr>
              <a:t>, </a:t>
            </a:r>
            <a:r>
              <a:rPr lang="en-US" sz="3600" dirty="0" err="1" smtClean="0">
                <a:solidFill>
                  <a:schemeClr val="tx1"/>
                </a:solidFill>
              </a:rPr>
              <a:t>dvs</a:t>
            </a:r>
            <a:r>
              <a:rPr lang="en-US" sz="3600" dirty="0" smtClean="0">
                <a:solidFill>
                  <a:schemeClr val="tx1"/>
                </a:solidFill>
              </a:rPr>
              <a:t>. </a:t>
            </a:r>
            <a:r>
              <a:rPr lang="en-US" sz="3600" dirty="0" err="1" smtClean="0">
                <a:solidFill>
                  <a:schemeClr val="tx1"/>
                </a:solidFill>
              </a:rPr>
              <a:t>på</a:t>
            </a:r>
            <a:r>
              <a:rPr lang="en-US" sz="3600" dirty="0" smtClean="0">
                <a:solidFill>
                  <a:schemeClr val="tx1"/>
                </a:solidFill>
              </a:rPr>
              <a:t>  </a:t>
            </a:r>
            <a:r>
              <a:rPr lang="en-US" sz="3600" dirty="0" err="1" smtClean="0">
                <a:solidFill>
                  <a:schemeClr val="tx1"/>
                </a:solidFill>
              </a:rPr>
              <a:t>nærhed</a:t>
            </a:r>
            <a:r>
              <a:rPr lang="en-US" sz="3600" dirty="0" smtClean="0">
                <a:solidFill>
                  <a:schemeClr val="tx1"/>
                </a:solidFill>
              </a:rPr>
              <a:t>/</a:t>
            </a:r>
            <a:r>
              <a:rPr lang="en-US" sz="3600" dirty="0" err="1" smtClean="0">
                <a:solidFill>
                  <a:schemeClr val="tx1"/>
                </a:solidFill>
              </a:rPr>
              <a:t>deltagelse</a:t>
            </a:r>
            <a:r>
              <a:rPr lang="en-US" sz="3600" dirty="0" smtClean="0">
                <a:solidFill>
                  <a:schemeClr val="tx1"/>
                </a:solidFill>
              </a:rPr>
              <a:t>/ </a:t>
            </a:r>
            <a:r>
              <a:rPr lang="en-US" sz="3600" dirty="0" err="1" smtClean="0">
                <a:solidFill>
                  <a:schemeClr val="tx1"/>
                </a:solidFill>
              </a:rPr>
              <a:t>erfaring</a:t>
            </a:r>
            <a:r>
              <a:rPr lang="en-US" sz="3600" dirty="0" smtClean="0">
                <a:solidFill>
                  <a:schemeClr val="tx1"/>
                </a:solidFill>
              </a:rPr>
              <a:t> /</a:t>
            </a:r>
            <a:r>
              <a:rPr lang="en-US" sz="3600" dirty="0" err="1" smtClean="0">
                <a:solidFill>
                  <a:schemeClr val="tx1"/>
                </a:solidFill>
              </a:rPr>
              <a:t>videndeling</a:t>
            </a:r>
            <a:r>
              <a:rPr lang="en-US" sz="3600" dirty="0" smtClean="0">
                <a:solidFill>
                  <a:schemeClr val="tx1"/>
                </a:solidFill>
              </a:rPr>
              <a:t> / </a:t>
            </a:r>
            <a:r>
              <a:rPr lang="en-US" sz="3600" dirty="0" err="1" smtClean="0">
                <a:solidFill>
                  <a:schemeClr val="tx1"/>
                </a:solidFill>
              </a:rPr>
              <a:t>samarbejde</a:t>
            </a:r>
            <a:r>
              <a:rPr lang="en-US" sz="3600" dirty="0" smtClean="0">
                <a:solidFill>
                  <a:schemeClr val="tx1"/>
                </a:solidFill>
              </a:rPr>
              <a:t>.</a:t>
            </a:r>
          </a:p>
          <a:p>
            <a:pPr marL="404494" indent="-404494" defTabSz="379729">
              <a:spcBef>
                <a:spcPts val="2700"/>
              </a:spcBef>
              <a:defRPr sz="1800">
                <a:solidFill>
                  <a:srgbClr val="000000"/>
                </a:solidFill>
              </a:defRPr>
            </a:pPr>
            <a:r>
              <a:rPr lang="en-US" sz="3600" dirty="0" smtClean="0">
                <a:solidFill>
                  <a:schemeClr val="tx1"/>
                </a:solidFill>
              </a:rPr>
              <a:t>Den </a:t>
            </a:r>
            <a:r>
              <a:rPr lang="en-US" sz="3600" dirty="0" err="1" smtClean="0">
                <a:solidFill>
                  <a:schemeClr val="tx1"/>
                </a:solidFill>
              </a:rPr>
              <a:t>gode</a:t>
            </a:r>
            <a:r>
              <a:rPr lang="en-US" sz="3600" dirty="0" smtClean="0">
                <a:solidFill>
                  <a:schemeClr val="tx1"/>
                </a:solidFill>
              </a:rPr>
              <a:t> </a:t>
            </a:r>
            <a:r>
              <a:rPr lang="en-US" sz="3600" dirty="0" err="1" smtClean="0">
                <a:solidFill>
                  <a:schemeClr val="tx1"/>
                </a:solidFill>
              </a:rPr>
              <a:t>løsning</a:t>
            </a:r>
            <a:r>
              <a:rPr lang="en-US" sz="3600" dirty="0" smtClean="0">
                <a:solidFill>
                  <a:schemeClr val="tx1"/>
                </a:solidFill>
              </a:rPr>
              <a:t> </a:t>
            </a:r>
            <a:r>
              <a:rPr lang="en-US" sz="3600" dirty="0" err="1" smtClean="0">
                <a:solidFill>
                  <a:schemeClr val="tx1"/>
                </a:solidFill>
              </a:rPr>
              <a:t>er</a:t>
            </a:r>
            <a:r>
              <a:rPr lang="en-US" sz="3600" dirty="0" smtClean="0">
                <a:solidFill>
                  <a:schemeClr val="tx1"/>
                </a:solidFill>
              </a:rPr>
              <a:t> </a:t>
            </a:r>
            <a:r>
              <a:rPr lang="en-US" sz="3600" dirty="0" err="1" smtClean="0">
                <a:solidFill>
                  <a:schemeClr val="tx1"/>
                </a:solidFill>
              </a:rPr>
              <a:t>typisk</a:t>
            </a:r>
            <a:r>
              <a:rPr lang="en-US" sz="3600" dirty="0" smtClean="0">
                <a:solidFill>
                  <a:schemeClr val="tx1"/>
                </a:solidFill>
              </a:rPr>
              <a:t> </a:t>
            </a:r>
            <a:r>
              <a:rPr lang="en-US" sz="3600" dirty="0" err="1" smtClean="0">
                <a:solidFill>
                  <a:schemeClr val="tx1"/>
                </a:solidFill>
              </a:rPr>
              <a:t>indsigtfuld</a:t>
            </a:r>
            <a:r>
              <a:rPr lang="en-US" sz="3600" dirty="0" smtClean="0">
                <a:solidFill>
                  <a:schemeClr val="tx1"/>
                </a:solidFill>
              </a:rPr>
              <a:t> </a:t>
            </a:r>
            <a:r>
              <a:rPr lang="en-US" sz="3600" dirty="0" err="1" smtClean="0">
                <a:solidFill>
                  <a:schemeClr val="tx1"/>
                </a:solidFill>
              </a:rPr>
              <a:t>dvs</a:t>
            </a:r>
            <a:r>
              <a:rPr lang="en-US" sz="3600" dirty="0" smtClean="0">
                <a:solidFill>
                  <a:schemeClr val="tx1"/>
                </a:solidFill>
              </a:rPr>
              <a:t>. </a:t>
            </a:r>
            <a:r>
              <a:rPr lang="en-US" sz="3600" dirty="0" err="1" smtClean="0">
                <a:solidFill>
                  <a:schemeClr val="tx1"/>
                </a:solidFill>
              </a:rPr>
              <a:t>forankret</a:t>
            </a:r>
            <a:r>
              <a:rPr lang="en-US" sz="3600" dirty="0" smtClean="0">
                <a:solidFill>
                  <a:schemeClr val="tx1"/>
                </a:solidFill>
              </a:rPr>
              <a:t> </a:t>
            </a:r>
            <a:r>
              <a:rPr lang="en-US" sz="3600" dirty="0" err="1" smtClean="0">
                <a:solidFill>
                  <a:schemeClr val="tx1"/>
                </a:solidFill>
              </a:rPr>
              <a:t>i</a:t>
            </a:r>
            <a:r>
              <a:rPr lang="en-US" sz="3600" dirty="0" smtClean="0">
                <a:solidFill>
                  <a:schemeClr val="tx1"/>
                </a:solidFill>
              </a:rPr>
              <a:t> </a:t>
            </a:r>
            <a:r>
              <a:rPr lang="en-US" sz="3600" dirty="0" err="1" smtClean="0">
                <a:solidFill>
                  <a:schemeClr val="tx1"/>
                </a:solidFill>
              </a:rPr>
              <a:t>konkrete</a:t>
            </a:r>
            <a:r>
              <a:rPr lang="en-US" sz="3600" dirty="0" smtClean="0">
                <a:solidFill>
                  <a:schemeClr val="tx1"/>
                </a:solidFill>
              </a:rPr>
              <a:t> </a:t>
            </a:r>
            <a:r>
              <a:rPr lang="en-US" sz="3600" dirty="0" err="1" smtClean="0">
                <a:solidFill>
                  <a:schemeClr val="tx1"/>
                </a:solidFill>
              </a:rPr>
              <a:t>erfaringer</a:t>
            </a:r>
            <a:r>
              <a:rPr lang="en-US" sz="3600" dirty="0" smtClean="0">
                <a:solidFill>
                  <a:schemeClr val="tx1"/>
                </a:solidFill>
              </a:rPr>
              <a:t>, </a:t>
            </a:r>
            <a:r>
              <a:rPr lang="en-US" sz="3600" dirty="0" err="1" smtClean="0">
                <a:solidFill>
                  <a:schemeClr val="tx1"/>
                </a:solidFill>
              </a:rPr>
              <a:t>socialt</a:t>
            </a:r>
            <a:r>
              <a:rPr lang="en-US" sz="3600" dirty="0" smtClean="0">
                <a:solidFill>
                  <a:schemeClr val="tx1"/>
                </a:solidFill>
              </a:rPr>
              <a:t> </a:t>
            </a:r>
            <a:r>
              <a:rPr lang="en-US" sz="3600" dirty="0" err="1" smtClean="0">
                <a:solidFill>
                  <a:schemeClr val="tx1"/>
                </a:solidFill>
              </a:rPr>
              <a:t>informeret</a:t>
            </a:r>
            <a:r>
              <a:rPr lang="en-US" sz="3600" dirty="0" smtClean="0">
                <a:solidFill>
                  <a:schemeClr val="tx1"/>
                </a:solidFill>
              </a:rPr>
              <a:t>, </a:t>
            </a:r>
            <a:r>
              <a:rPr lang="en-US" sz="3600" dirty="0" err="1" smtClean="0">
                <a:solidFill>
                  <a:schemeClr val="tx1"/>
                </a:solidFill>
              </a:rPr>
              <a:t>socialt</a:t>
            </a:r>
            <a:r>
              <a:rPr lang="en-US" sz="3600" dirty="0" smtClean="0">
                <a:solidFill>
                  <a:schemeClr val="tx1"/>
                </a:solidFill>
              </a:rPr>
              <a:t> </a:t>
            </a:r>
            <a:r>
              <a:rPr lang="en-US" sz="3600" dirty="0" err="1" smtClean="0">
                <a:solidFill>
                  <a:schemeClr val="tx1"/>
                </a:solidFill>
              </a:rPr>
              <a:t>koordineret</a:t>
            </a:r>
            <a:r>
              <a:rPr lang="en-US" sz="3600" dirty="0" smtClean="0">
                <a:solidFill>
                  <a:schemeClr val="tx1"/>
                </a:solidFill>
              </a:rPr>
              <a:t> </a:t>
            </a:r>
            <a:r>
              <a:rPr lang="en-US" sz="3600" dirty="0" err="1" smtClean="0">
                <a:solidFill>
                  <a:schemeClr val="tx1"/>
                </a:solidFill>
              </a:rPr>
              <a:t>og</a:t>
            </a:r>
            <a:r>
              <a:rPr lang="en-US" sz="3600" dirty="0" smtClean="0">
                <a:solidFill>
                  <a:schemeClr val="tx1"/>
                </a:solidFill>
              </a:rPr>
              <a:t> </a:t>
            </a:r>
            <a:r>
              <a:rPr lang="en-US" sz="3600" dirty="0" err="1" smtClean="0">
                <a:solidFill>
                  <a:schemeClr val="tx1"/>
                </a:solidFill>
              </a:rPr>
              <a:t>kontekstsensitiv</a:t>
            </a:r>
            <a:r>
              <a:rPr lang="en-US" sz="3600" dirty="0" smtClean="0">
                <a:solidFill>
                  <a:schemeClr val="tx1"/>
                </a:solidFill>
              </a:rPr>
              <a:t> </a:t>
            </a:r>
            <a:r>
              <a:rPr lang="en-US" sz="3600" dirty="0" smtClean="0">
                <a:solidFill>
                  <a:srgbClr val="FFFF00"/>
                </a:solidFill>
              </a:rPr>
              <a:t>(Ex </a:t>
            </a:r>
            <a:r>
              <a:rPr lang="en-US" sz="3600" dirty="0">
                <a:solidFill>
                  <a:srgbClr val="FFFF00"/>
                </a:solidFill>
              </a:rPr>
              <a:t>Ford I </a:t>
            </a:r>
            <a:r>
              <a:rPr lang="en-US" sz="3600" dirty="0" err="1">
                <a:solidFill>
                  <a:srgbClr val="FFFF00"/>
                </a:solidFill>
              </a:rPr>
              <a:t>Indien</a:t>
            </a:r>
            <a:r>
              <a:rPr lang="en-US" sz="3600" dirty="0" smtClean="0">
                <a:solidFill>
                  <a:srgbClr val="FFFF00"/>
                </a:solidFill>
              </a:rPr>
              <a:t>)</a:t>
            </a:r>
            <a:endParaRPr lang="en-US" sz="3600" dirty="0">
              <a:solidFill>
                <a:schemeClr val="tx1"/>
              </a:solidFill>
            </a:endParaRPr>
          </a:p>
        </p:txBody>
      </p:sp>
    </p:spTree>
    <p:extLst>
      <p:ext uri="{BB962C8B-B14F-4D97-AF65-F5344CB8AC3E}">
        <p14:creationId xmlns:p14="http://schemas.microsoft.com/office/powerpoint/2010/main" val="916473854"/>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hape 55"/>
          <p:cNvSpPr>
            <a:spLocks noGrp="1"/>
          </p:cNvSpPr>
          <p:nvPr>
            <p:ph type="title"/>
          </p:nvPr>
        </p:nvSpPr>
        <p:spPr>
          <a:prstGeom prst="rect">
            <a:avLst/>
          </a:prstGeom>
        </p:spPr>
        <p:txBody>
          <a:bodyPr/>
          <a:lstStyle/>
          <a:p>
            <a:pPr lvl="0">
              <a:defRPr sz="1800" b="0" spc="0">
                <a:solidFill>
                  <a:srgbClr val="000000"/>
                </a:solidFill>
              </a:defRPr>
            </a:pPr>
            <a:r>
              <a:rPr sz="4800" b="1" spc="-144">
                <a:solidFill>
                  <a:srgbClr val="EEEEEE"/>
                </a:solidFill>
              </a:rPr>
              <a:t>Hvorfor er dette vigtigt?</a:t>
            </a:r>
          </a:p>
        </p:txBody>
      </p:sp>
      <p:sp>
        <p:nvSpPr>
          <p:cNvPr id="56" name="Shape 56"/>
          <p:cNvSpPr>
            <a:spLocks noGrp="1"/>
          </p:cNvSpPr>
          <p:nvPr>
            <p:ph type="body" idx="1"/>
          </p:nvPr>
        </p:nvSpPr>
        <p:spPr>
          <a:xfrm>
            <a:off x="1270000" y="2836190"/>
            <a:ext cx="10464800" cy="6142710"/>
          </a:xfrm>
          <a:prstGeom prst="rect">
            <a:avLst/>
          </a:prstGeom>
        </p:spPr>
        <p:txBody>
          <a:bodyPr>
            <a:normAutofit lnSpcReduction="10000"/>
          </a:bodyPr>
          <a:lstStyle/>
          <a:p>
            <a:pPr marL="404494" indent="-404494" defTabSz="379729">
              <a:spcBef>
                <a:spcPts val="2700"/>
              </a:spcBef>
              <a:defRPr sz="1800">
                <a:solidFill>
                  <a:srgbClr val="000000"/>
                </a:solidFill>
              </a:defRPr>
            </a:pPr>
            <a:r>
              <a:rPr lang="da-DK" sz="3600" dirty="0">
                <a:solidFill>
                  <a:schemeClr val="tx1"/>
                </a:solidFill>
              </a:rPr>
              <a:t>Fordi vi </a:t>
            </a:r>
            <a:r>
              <a:rPr lang="da-DK" sz="3600" dirty="0" smtClean="0">
                <a:solidFill>
                  <a:schemeClr val="tx1"/>
                </a:solidFill>
              </a:rPr>
              <a:t>i </a:t>
            </a:r>
            <a:r>
              <a:rPr lang="da-DK" sz="3600" dirty="0">
                <a:solidFill>
                  <a:schemeClr val="tx1"/>
                </a:solidFill>
              </a:rPr>
              <a:t>stigende grad er hensat til at samarbejde med mennesker, hvis praksis vi ikke har udfoldet kendskab til. </a:t>
            </a:r>
            <a:endParaRPr lang="da-DK" sz="3600" dirty="0" smtClean="0">
              <a:solidFill>
                <a:schemeClr val="tx1"/>
              </a:solidFill>
            </a:endParaRPr>
          </a:p>
          <a:p>
            <a:pPr marL="404494" lvl="0" indent="-404494" defTabSz="379729">
              <a:spcBef>
                <a:spcPts val="2700"/>
              </a:spcBef>
              <a:defRPr sz="1800">
                <a:solidFill>
                  <a:srgbClr val="000000"/>
                </a:solidFill>
              </a:defRPr>
            </a:pPr>
            <a:r>
              <a:rPr lang="en-US" sz="3600" dirty="0" err="1" smtClean="0">
                <a:solidFill>
                  <a:schemeClr val="tx1"/>
                </a:solidFill>
              </a:rPr>
              <a:t>Fordi</a:t>
            </a:r>
            <a:r>
              <a:rPr lang="en-US" sz="3600" dirty="0" smtClean="0">
                <a:solidFill>
                  <a:schemeClr val="tx1"/>
                </a:solidFill>
              </a:rPr>
              <a:t> </a:t>
            </a:r>
            <a:r>
              <a:rPr lang="da-DK" sz="3600" dirty="0">
                <a:solidFill>
                  <a:schemeClr val="tx1"/>
                </a:solidFill>
              </a:rPr>
              <a:t>den gode løsning – også </a:t>
            </a:r>
            <a:r>
              <a:rPr lang="da-DK" sz="3600" dirty="0" smtClean="0">
                <a:solidFill>
                  <a:schemeClr val="tx1"/>
                </a:solidFill>
              </a:rPr>
              <a:t>mere specifikt i </a:t>
            </a:r>
            <a:r>
              <a:rPr lang="da-DK" sz="3600" dirty="0">
                <a:solidFill>
                  <a:schemeClr val="tx1"/>
                </a:solidFill>
              </a:rPr>
              <a:t>undervisning </a:t>
            </a:r>
            <a:r>
              <a:rPr lang="da-DK" sz="3600" dirty="0" smtClean="0">
                <a:solidFill>
                  <a:schemeClr val="tx1"/>
                </a:solidFill>
              </a:rPr>
              <a:t>– er </a:t>
            </a:r>
            <a:r>
              <a:rPr lang="da-DK" sz="3600" dirty="0">
                <a:solidFill>
                  <a:schemeClr val="tx1"/>
                </a:solidFill>
              </a:rPr>
              <a:t>socialt koordineret og situeret, dvs. udviklet med blik for </a:t>
            </a:r>
            <a:r>
              <a:rPr lang="da-DK" sz="3600" dirty="0" smtClean="0">
                <a:solidFill>
                  <a:schemeClr val="tx1"/>
                </a:solidFill>
              </a:rPr>
              <a:t>bl.a. elevers </a:t>
            </a:r>
            <a:r>
              <a:rPr lang="da-DK" sz="3600" dirty="0">
                <a:solidFill>
                  <a:schemeClr val="tx1"/>
                </a:solidFill>
              </a:rPr>
              <a:t>hverdagspraksis og perspektiv. </a:t>
            </a:r>
            <a:endParaRPr lang="da-DK" sz="3600" dirty="0" smtClean="0">
              <a:solidFill>
                <a:schemeClr val="tx1"/>
              </a:solidFill>
            </a:endParaRPr>
          </a:p>
          <a:p>
            <a:pPr marL="404494" lvl="0" indent="-404494" defTabSz="379729">
              <a:spcBef>
                <a:spcPts val="2700"/>
              </a:spcBef>
              <a:defRPr sz="1800">
                <a:solidFill>
                  <a:srgbClr val="000000"/>
                </a:solidFill>
              </a:defRPr>
            </a:pPr>
            <a:r>
              <a:rPr lang="da-DK" sz="3600" dirty="0" smtClean="0">
                <a:solidFill>
                  <a:schemeClr val="tx1"/>
                </a:solidFill>
              </a:rPr>
              <a:t>Fordi </a:t>
            </a:r>
            <a:r>
              <a:rPr lang="en-US" sz="3600" dirty="0" err="1" smtClean="0">
                <a:solidFill>
                  <a:schemeClr val="tx1"/>
                </a:solidFill>
              </a:rPr>
              <a:t>viden</a:t>
            </a:r>
            <a:r>
              <a:rPr lang="en-US" sz="3600" dirty="0" smtClean="0">
                <a:solidFill>
                  <a:schemeClr val="tx1"/>
                </a:solidFill>
              </a:rPr>
              <a:t> - om </a:t>
            </a:r>
            <a:r>
              <a:rPr lang="en-US" sz="3600" dirty="0" err="1">
                <a:solidFill>
                  <a:schemeClr val="tx1"/>
                </a:solidFill>
              </a:rPr>
              <a:t>andres</a:t>
            </a:r>
            <a:r>
              <a:rPr lang="en-US" sz="3600" dirty="0">
                <a:solidFill>
                  <a:schemeClr val="tx1"/>
                </a:solidFill>
              </a:rPr>
              <a:t> </a:t>
            </a:r>
            <a:r>
              <a:rPr lang="en-US" sz="3600" dirty="0" err="1">
                <a:solidFill>
                  <a:schemeClr val="tx1"/>
                </a:solidFill>
              </a:rPr>
              <a:t>hverdag</a:t>
            </a:r>
            <a:r>
              <a:rPr lang="en-US" sz="3600" dirty="0">
                <a:solidFill>
                  <a:schemeClr val="tx1"/>
                </a:solidFill>
              </a:rPr>
              <a:t> </a:t>
            </a:r>
            <a:r>
              <a:rPr lang="en-US" sz="3600" dirty="0" err="1">
                <a:solidFill>
                  <a:schemeClr val="tx1"/>
                </a:solidFill>
              </a:rPr>
              <a:t>og</a:t>
            </a:r>
            <a:r>
              <a:rPr lang="en-US" sz="3600" dirty="0">
                <a:solidFill>
                  <a:schemeClr val="tx1"/>
                </a:solidFill>
              </a:rPr>
              <a:t> </a:t>
            </a:r>
            <a:r>
              <a:rPr lang="en-US" sz="3600" dirty="0" err="1">
                <a:solidFill>
                  <a:schemeClr val="tx1"/>
                </a:solidFill>
              </a:rPr>
              <a:t>praksis</a:t>
            </a:r>
            <a:r>
              <a:rPr lang="en-US" sz="3600" dirty="0">
                <a:solidFill>
                  <a:schemeClr val="tx1"/>
                </a:solidFill>
              </a:rPr>
              <a:t> </a:t>
            </a:r>
            <a:r>
              <a:rPr lang="en-US" sz="3600" dirty="0" smtClean="0">
                <a:solidFill>
                  <a:schemeClr val="tx1"/>
                </a:solidFill>
              </a:rPr>
              <a:t>– </a:t>
            </a:r>
            <a:r>
              <a:rPr lang="en-US" sz="3600" dirty="0" err="1" smtClean="0">
                <a:solidFill>
                  <a:schemeClr val="tx1"/>
                </a:solidFill>
              </a:rPr>
              <a:t>derfor</a:t>
            </a:r>
            <a:r>
              <a:rPr lang="en-US" sz="3600" dirty="0" smtClean="0">
                <a:solidFill>
                  <a:schemeClr val="tx1"/>
                </a:solidFill>
              </a:rPr>
              <a:t> </a:t>
            </a:r>
            <a:r>
              <a:rPr lang="en-US" sz="3600" dirty="0" err="1" smtClean="0">
                <a:solidFill>
                  <a:schemeClr val="tx1"/>
                </a:solidFill>
              </a:rPr>
              <a:t>har</a:t>
            </a:r>
            <a:r>
              <a:rPr lang="en-US" sz="3600" dirty="0" smtClean="0">
                <a:solidFill>
                  <a:schemeClr val="tx1"/>
                </a:solidFill>
              </a:rPr>
              <a:t> </a:t>
            </a:r>
            <a:r>
              <a:rPr lang="en-US" sz="3600" dirty="0" err="1" smtClean="0">
                <a:solidFill>
                  <a:schemeClr val="tx1"/>
                </a:solidFill>
              </a:rPr>
              <a:t>betydning</a:t>
            </a:r>
            <a:r>
              <a:rPr lang="en-US" sz="3600" dirty="0" smtClean="0">
                <a:solidFill>
                  <a:schemeClr val="tx1"/>
                </a:solidFill>
              </a:rPr>
              <a:t> </a:t>
            </a:r>
            <a:r>
              <a:rPr lang="en-US" sz="3600" dirty="0">
                <a:solidFill>
                  <a:schemeClr val="tx1"/>
                </a:solidFill>
              </a:rPr>
              <a:t>for </a:t>
            </a:r>
            <a:r>
              <a:rPr lang="en-US" sz="3600" dirty="0" err="1" smtClean="0">
                <a:solidFill>
                  <a:schemeClr val="tx1"/>
                </a:solidFill>
              </a:rPr>
              <a:t>nødvendige</a:t>
            </a:r>
            <a:r>
              <a:rPr lang="en-US" sz="3600" dirty="0" smtClean="0">
                <a:solidFill>
                  <a:schemeClr val="tx1"/>
                </a:solidFill>
              </a:rPr>
              <a:t> </a:t>
            </a:r>
            <a:r>
              <a:rPr lang="en-US" sz="3600" dirty="0" err="1" smtClean="0">
                <a:solidFill>
                  <a:schemeClr val="tx1"/>
                </a:solidFill>
              </a:rPr>
              <a:t>kompleksitets</a:t>
            </a:r>
            <a:r>
              <a:rPr lang="en-US" sz="3600" dirty="0" smtClean="0">
                <a:solidFill>
                  <a:schemeClr val="tx1"/>
                </a:solidFill>
              </a:rPr>
              <a:t> </a:t>
            </a:r>
            <a:r>
              <a:rPr lang="en-US" sz="3600" dirty="0" err="1" smtClean="0">
                <a:solidFill>
                  <a:schemeClr val="tx1"/>
                </a:solidFill>
              </a:rPr>
              <a:t>reducerende</a:t>
            </a:r>
            <a:r>
              <a:rPr lang="en-US" sz="3600" dirty="0" smtClean="0">
                <a:solidFill>
                  <a:schemeClr val="tx1"/>
                </a:solidFill>
              </a:rPr>
              <a:t> </a:t>
            </a:r>
            <a:r>
              <a:rPr lang="en-US" sz="3600" dirty="0" err="1" smtClean="0">
                <a:solidFill>
                  <a:schemeClr val="tx1"/>
                </a:solidFill>
              </a:rPr>
              <a:t>forhold</a:t>
            </a:r>
            <a:r>
              <a:rPr lang="en-US" sz="3600" dirty="0" smtClean="0">
                <a:solidFill>
                  <a:schemeClr val="tx1"/>
                </a:solidFill>
              </a:rPr>
              <a:t> </a:t>
            </a:r>
            <a:r>
              <a:rPr lang="en-US" sz="3600" dirty="0" err="1" smtClean="0">
                <a:solidFill>
                  <a:schemeClr val="tx1"/>
                </a:solidFill>
              </a:rPr>
              <a:t>som</a:t>
            </a:r>
            <a:r>
              <a:rPr lang="en-US" sz="3600" dirty="0" smtClean="0">
                <a:solidFill>
                  <a:schemeClr val="tx1"/>
                </a:solidFill>
              </a:rPr>
              <a:t> </a:t>
            </a:r>
            <a:r>
              <a:rPr lang="en-US" sz="3600" dirty="0" err="1" smtClean="0">
                <a:solidFill>
                  <a:schemeClr val="tx1"/>
                </a:solidFill>
              </a:rPr>
              <a:t>tillid</a:t>
            </a:r>
            <a:r>
              <a:rPr lang="en-US" sz="3600" dirty="0">
                <a:solidFill>
                  <a:schemeClr val="tx1"/>
                </a:solidFill>
              </a:rPr>
              <a:t>, </a:t>
            </a:r>
            <a:r>
              <a:rPr lang="en-US" sz="3600" dirty="0" err="1">
                <a:solidFill>
                  <a:schemeClr val="tx1"/>
                </a:solidFill>
              </a:rPr>
              <a:t>respekt</a:t>
            </a:r>
            <a:r>
              <a:rPr lang="en-US" sz="3600" dirty="0">
                <a:solidFill>
                  <a:schemeClr val="tx1"/>
                </a:solidFill>
              </a:rPr>
              <a:t>, </a:t>
            </a:r>
            <a:r>
              <a:rPr lang="en-US" sz="3600" dirty="0" err="1">
                <a:solidFill>
                  <a:schemeClr val="tx1"/>
                </a:solidFill>
              </a:rPr>
              <a:t>samarbejde</a:t>
            </a:r>
            <a:r>
              <a:rPr lang="en-US" sz="3600" dirty="0">
                <a:solidFill>
                  <a:schemeClr val="tx1"/>
                </a:solidFill>
              </a:rPr>
              <a:t>, </a:t>
            </a:r>
            <a:r>
              <a:rPr lang="en-US" sz="3600" dirty="0" err="1" smtClean="0">
                <a:solidFill>
                  <a:schemeClr val="tx1"/>
                </a:solidFill>
              </a:rPr>
              <a:t>konflikthåndtering</a:t>
            </a:r>
            <a:endParaRPr lang="en-US" sz="3600" dirty="0">
              <a:solidFill>
                <a:schemeClr val="tx1"/>
              </a:solidFill>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56">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1" nodeType="afterEffect">
                                  <p:stCondLst>
                                    <p:cond delay="0"/>
                                  </p:stCondLst>
                                  <p:iterate>
                                    <p:tmAbs val="0"/>
                                  </p:iterate>
                                  <p:childTnLst>
                                    <p:set>
                                      <p:cBhvr>
                                        <p:cTn id="9" fill="hold"/>
                                        <p:tgtEl>
                                          <p:spTgt spid="56">
                                            <p:txEl>
                                              <p:pRg st="0" end="0"/>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1" nodeType="afterEffect">
                                  <p:stCondLst>
                                    <p:cond delay="0"/>
                                  </p:stCondLst>
                                  <p:iterate>
                                    <p:tmAbs val="0"/>
                                  </p:iterate>
                                  <p:childTnLst>
                                    <p:set>
                                      <p:cBhvr>
                                        <p:cTn id="12" fill="hold"/>
                                        <p:tgtEl>
                                          <p:spTgt spid="56">
                                            <p:txEl>
                                              <p:pRg st="1" end="1"/>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1" nodeType="afterEffect">
                                  <p:stCondLst>
                                    <p:cond delay="0"/>
                                  </p:stCondLst>
                                  <p:iterate>
                                    <p:tmAbs val="0"/>
                                  </p:iterate>
                                  <p:childTnLst>
                                    <p:set>
                                      <p:cBhvr>
                                        <p:cTn id="15" fill="hold"/>
                                        <p:tgtEl>
                                          <p:spTgt spid="5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1" build="p" bldLvl="5"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TILBAGE </a:t>
            </a:r>
            <a:r>
              <a:rPr lang="en-US" dirty="0"/>
              <a:t>TIL MENNESKET OG BEGREBET PRAKSIS </a:t>
            </a:r>
          </a:p>
        </p:txBody>
      </p:sp>
      <p:sp>
        <p:nvSpPr>
          <p:cNvPr id="3" name="Text Placeholder 2"/>
          <p:cNvSpPr>
            <a:spLocks noGrp="1"/>
          </p:cNvSpPr>
          <p:nvPr>
            <p:ph type="body" idx="1"/>
          </p:nvPr>
        </p:nvSpPr>
        <p:spPr>
          <a:xfrm>
            <a:off x="1270000" y="3263899"/>
            <a:ext cx="10464800" cy="6241608"/>
          </a:xfrm>
        </p:spPr>
        <p:txBody>
          <a:bodyPr>
            <a:normAutofit fontScale="92500" lnSpcReduction="10000"/>
          </a:bodyPr>
          <a:lstStyle/>
          <a:p>
            <a:endParaRPr lang="en-US" dirty="0" smtClean="0"/>
          </a:p>
          <a:p>
            <a:endParaRPr lang="en-US" dirty="0"/>
          </a:p>
          <a:p>
            <a:r>
              <a:rPr lang="en-US" dirty="0" smtClean="0"/>
              <a:t>Et </a:t>
            </a:r>
            <a:r>
              <a:rPr lang="en-US" dirty="0" err="1" smtClean="0"/>
              <a:t>begreb</a:t>
            </a:r>
            <a:r>
              <a:rPr lang="en-US" dirty="0" smtClean="0"/>
              <a:t> om </a:t>
            </a:r>
            <a:r>
              <a:rPr lang="en-US" dirty="0" err="1" smtClean="0"/>
              <a:t>noget</a:t>
            </a:r>
            <a:r>
              <a:rPr lang="en-US" dirty="0" smtClean="0"/>
              <a:t> </a:t>
            </a:r>
            <a:r>
              <a:rPr lang="en-US" dirty="0" err="1" smtClean="0"/>
              <a:t>så</a:t>
            </a:r>
            <a:r>
              <a:rPr lang="en-US" dirty="0" smtClean="0"/>
              <a:t> </a:t>
            </a:r>
            <a:r>
              <a:rPr lang="en-US" dirty="0" err="1" smtClean="0"/>
              <a:t>selvfølgeligt</a:t>
            </a:r>
            <a:r>
              <a:rPr lang="en-US" dirty="0" smtClean="0"/>
              <a:t>, at vi </a:t>
            </a:r>
            <a:r>
              <a:rPr lang="en-US" dirty="0" err="1" smtClean="0"/>
              <a:t>ofte</a:t>
            </a:r>
            <a:r>
              <a:rPr lang="en-US" dirty="0" smtClean="0"/>
              <a:t> </a:t>
            </a:r>
            <a:r>
              <a:rPr lang="en-US" dirty="0" err="1" smtClean="0"/>
              <a:t>overser</a:t>
            </a:r>
            <a:r>
              <a:rPr lang="en-US" dirty="0" smtClean="0"/>
              <a:t> </a:t>
            </a:r>
            <a:r>
              <a:rPr lang="en-US" dirty="0" err="1" smtClean="0"/>
              <a:t>dets</a:t>
            </a:r>
            <a:r>
              <a:rPr lang="en-US" dirty="0" smtClean="0"/>
              <a:t> </a:t>
            </a:r>
            <a:r>
              <a:rPr lang="en-US" dirty="0" err="1" smtClean="0"/>
              <a:t>betydning</a:t>
            </a:r>
            <a:r>
              <a:rPr lang="en-US" dirty="0" smtClean="0"/>
              <a:t>. </a:t>
            </a:r>
          </a:p>
          <a:p>
            <a:pPr lvl="0"/>
            <a:r>
              <a:rPr lang="en-US" dirty="0" smtClean="0"/>
              <a:t>Et </a:t>
            </a:r>
            <a:r>
              <a:rPr lang="en-US" dirty="0" err="1" smtClean="0"/>
              <a:t>begreb</a:t>
            </a:r>
            <a:r>
              <a:rPr lang="en-US" dirty="0" smtClean="0"/>
              <a:t> der bringer </a:t>
            </a:r>
            <a:r>
              <a:rPr lang="en-US" dirty="0" err="1" smtClean="0"/>
              <a:t>baggrunden</a:t>
            </a:r>
            <a:r>
              <a:rPr lang="en-US" dirty="0" smtClean="0"/>
              <a:t> I </a:t>
            </a:r>
            <a:r>
              <a:rPr lang="en-US" dirty="0" err="1" smtClean="0"/>
              <a:t>forgrunden</a:t>
            </a:r>
            <a:r>
              <a:rPr lang="en-US" dirty="0" smtClean="0"/>
              <a:t> (</a:t>
            </a:r>
            <a:r>
              <a:rPr lang="en-US" sz="3600" dirty="0" err="1" smtClean="0"/>
              <a:t>Tavs</a:t>
            </a:r>
            <a:r>
              <a:rPr lang="en-US" sz="3600" dirty="0" smtClean="0"/>
              <a:t> </a:t>
            </a:r>
            <a:r>
              <a:rPr lang="en-US" sz="3600" dirty="0" err="1"/>
              <a:t>viden</a:t>
            </a:r>
            <a:r>
              <a:rPr lang="en-US" sz="3600" dirty="0"/>
              <a:t>, </a:t>
            </a:r>
            <a:r>
              <a:rPr lang="en-US" sz="3600" dirty="0" err="1"/>
              <a:t>usynligt</a:t>
            </a:r>
            <a:r>
              <a:rPr lang="en-US" sz="3600" dirty="0"/>
              <a:t> </a:t>
            </a:r>
            <a:r>
              <a:rPr lang="en-US" sz="3600" dirty="0" err="1"/>
              <a:t>arbejde</a:t>
            </a:r>
            <a:r>
              <a:rPr lang="en-US" sz="3600" dirty="0"/>
              <a:t>, </a:t>
            </a:r>
            <a:r>
              <a:rPr lang="en-US" sz="3600" dirty="0" err="1"/>
              <a:t>skjulte</a:t>
            </a:r>
            <a:r>
              <a:rPr lang="en-US" sz="3600" dirty="0"/>
              <a:t> </a:t>
            </a:r>
            <a:r>
              <a:rPr lang="en-US" sz="3600" dirty="0" err="1" smtClean="0"/>
              <a:t>færdighederm</a:t>
            </a:r>
            <a:r>
              <a:rPr lang="en-US" sz="3600" dirty="0" smtClean="0"/>
              <a:t> </a:t>
            </a:r>
            <a:r>
              <a:rPr lang="en-US" sz="3600" dirty="0" err="1" smtClean="0"/>
              <a:t>hensyn</a:t>
            </a:r>
            <a:r>
              <a:rPr lang="en-US" sz="3600" dirty="0" smtClean="0"/>
              <a:t> </a:t>
            </a:r>
            <a:r>
              <a:rPr lang="en-US" sz="3600" dirty="0" err="1"/>
              <a:t>og</a:t>
            </a:r>
            <a:r>
              <a:rPr lang="en-US" sz="3600" dirty="0"/>
              <a:t> </a:t>
            </a:r>
            <a:r>
              <a:rPr lang="en-US" sz="3600" dirty="0" err="1"/>
              <a:t>afhængigheder</a:t>
            </a:r>
            <a:r>
              <a:rPr lang="en-US" sz="3600" dirty="0"/>
              <a:t>, </a:t>
            </a:r>
            <a:r>
              <a:rPr lang="en-US" sz="3600" dirty="0" err="1"/>
              <a:t>m.m</a:t>
            </a:r>
            <a:r>
              <a:rPr lang="en-US" sz="3600" dirty="0" err="1" smtClean="0"/>
              <a:t>.</a:t>
            </a:r>
            <a:r>
              <a:rPr lang="en-US" sz="3600" dirty="0" smtClean="0"/>
              <a:t>)</a:t>
            </a:r>
          </a:p>
          <a:p>
            <a:r>
              <a:rPr lang="en-US" sz="3600" dirty="0"/>
              <a:t>Et </a:t>
            </a:r>
            <a:r>
              <a:rPr lang="en-US" sz="3600" dirty="0" err="1"/>
              <a:t>begreb</a:t>
            </a:r>
            <a:r>
              <a:rPr lang="en-US" sz="3600" dirty="0"/>
              <a:t> om </a:t>
            </a:r>
            <a:r>
              <a:rPr lang="en-US" sz="3600" dirty="0" err="1"/>
              <a:t>hvordan</a:t>
            </a:r>
            <a:r>
              <a:rPr lang="en-US" sz="3600" dirty="0"/>
              <a:t> vi </a:t>
            </a:r>
            <a:r>
              <a:rPr lang="en-US" sz="3600" dirty="0" err="1"/>
              <a:t>og</a:t>
            </a:r>
            <a:r>
              <a:rPr lang="en-US" sz="3600" dirty="0"/>
              <a:t> </a:t>
            </a:r>
            <a:r>
              <a:rPr lang="en-US" sz="3600" dirty="0" err="1"/>
              <a:t>vores</a:t>
            </a:r>
            <a:r>
              <a:rPr lang="en-US" sz="3600" dirty="0"/>
              <a:t> </a:t>
            </a:r>
            <a:r>
              <a:rPr lang="en-US" sz="3600" dirty="0" err="1"/>
              <a:t>omgivelser</a:t>
            </a:r>
            <a:r>
              <a:rPr lang="en-US" sz="3600" dirty="0"/>
              <a:t>  - </a:t>
            </a:r>
            <a:r>
              <a:rPr lang="en-US" sz="3600" dirty="0" err="1"/>
              <a:t>på</a:t>
            </a:r>
            <a:r>
              <a:rPr lang="en-US" sz="3600" dirty="0"/>
              <a:t> </a:t>
            </a:r>
            <a:r>
              <a:rPr lang="en-US" sz="3600" dirty="0" err="1"/>
              <a:t>godt</a:t>
            </a:r>
            <a:r>
              <a:rPr lang="en-US" sz="3600" dirty="0"/>
              <a:t> OG </a:t>
            </a:r>
            <a:r>
              <a:rPr lang="en-US" sz="3600" dirty="0" err="1"/>
              <a:t>ondt</a:t>
            </a:r>
            <a:r>
              <a:rPr lang="en-US" sz="3600" dirty="0"/>
              <a:t> - </a:t>
            </a:r>
            <a:r>
              <a:rPr lang="en-US" sz="3600" dirty="0" err="1"/>
              <a:t>udgør</a:t>
            </a:r>
            <a:r>
              <a:rPr lang="en-US" sz="3600" dirty="0"/>
              <a:t> et ‘</a:t>
            </a:r>
            <a:r>
              <a:rPr lang="en-US" sz="3600" dirty="0" err="1"/>
              <a:t>levende</a:t>
            </a:r>
            <a:r>
              <a:rPr lang="en-US" sz="3600" dirty="0"/>
              <a:t> curriculum’ for </a:t>
            </a:r>
            <a:r>
              <a:rPr lang="en-US" sz="3600" dirty="0" err="1"/>
              <a:t>hinanden</a:t>
            </a:r>
            <a:r>
              <a:rPr lang="en-US" sz="3600" dirty="0" smtClean="0"/>
              <a:t>.</a:t>
            </a:r>
            <a:endParaRPr lang="en-US" sz="3600" dirty="0"/>
          </a:p>
          <a:p>
            <a:endParaRPr lang="en-US" dirty="0"/>
          </a:p>
        </p:txBody>
      </p:sp>
      <p:sp>
        <p:nvSpPr>
          <p:cNvPr id="5" name="TextBox 4"/>
          <p:cNvSpPr txBox="1"/>
          <p:nvPr/>
        </p:nvSpPr>
        <p:spPr>
          <a:xfrm>
            <a:off x="428403" y="3263899"/>
            <a:ext cx="4313717" cy="68736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3800" b="0" i="0" u="none" strike="noStrike" cap="none" spc="0" normalizeH="0" baseline="0" dirty="0" err="1" smtClean="0">
                <a:ln>
                  <a:noFill/>
                </a:ln>
                <a:solidFill>
                  <a:srgbClr val="EEEEEE"/>
                </a:solidFill>
                <a:effectLst/>
                <a:uFillTx/>
                <a:latin typeface="Helvetica Neue Bold Condensed"/>
                <a:ea typeface="Helvetica Neue Bold Condensed"/>
                <a:cs typeface="Helvetica Neue Bold Condensed"/>
                <a:sym typeface="Helvetica Neue Bold Condensed"/>
              </a:rPr>
              <a:t>Praksis</a:t>
            </a:r>
            <a:r>
              <a:rPr kumimoji="0" lang="en-US" sz="3800" b="0" i="0" u="none" strike="noStrike" cap="none" spc="0" normalizeH="0" baseline="0" dirty="0" smtClean="0">
                <a:ln>
                  <a:noFill/>
                </a:ln>
                <a:solidFill>
                  <a:srgbClr val="EEEEEE"/>
                </a:solidFill>
                <a:effectLst/>
                <a:uFillTx/>
                <a:latin typeface="Helvetica Neue Bold Condensed"/>
                <a:ea typeface="Helvetica Neue Bold Condensed"/>
                <a:cs typeface="Helvetica Neue Bold Condensed"/>
                <a:sym typeface="Helvetica Neue Bold Condensed"/>
              </a:rPr>
              <a:t> </a:t>
            </a:r>
            <a:r>
              <a:rPr kumimoji="0" lang="en-US" sz="3800" b="0" i="0" u="none" strike="noStrike" cap="none" spc="0" normalizeH="0" baseline="0" dirty="0" smtClean="0">
                <a:ln>
                  <a:noFill/>
                </a:ln>
                <a:solidFill>
                  <a:srgbClr val="FFFF00"/>
                </a:solidFill>
                <a:effectLst/>
                <a:uFillTx/>
                <a:latin typeface="Helvetica Neue Bold Condensed"/>
                <a:ea typeface="Helvetica Neue Bold Condensed"/>
                <a:cs typeface="Helvetica Neue Bold Condensed"/>
                <a:sym typeface="Helvetica Neue Bold Condensed"/>
              </a:rPr>
              <a:t>(Ex Orr)</a:t>
            </a:r>
            <a:endParaRPr kumimoji="0" lang="en-US" sz="3800" b="0" i="0" u="none" strike="noStrike" cap="none" spc="0" normalizeH="0" baseline="0" dirty="0">
              <a:ln>
                <a:noFill/>
              </a:ln>
              <a:solidFill>
                <a:srgbClr val="FFFF00"/>
              </a:solidFill>
              <a:effectLst/>
              <a:uFillTx/>
              <a:latin typeface="Helvetica Neue Bold Condensed"/>
              <a:ea typeface="Helvetica Neue Bold Condensed"/>
              <a:cs typeface="Helvetica Neue Bold Condensed"/>
              <a:sym typeface="Helvetica Neue Bold Condensed"/>
            </a:endParaRPr>
          </a:p>
        </p:txBody>
      </p:sp>
    </p:spTree>
    <p:extLst>
      <p:ext uri="{BB962C8B-B14F-4D97-AF65-F5344CB8AC3E}">
        <p14:creationId xmlns:p14="http://schemas.microsoft.com/office/powerpoint/2010/main" val="137722275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New_Template6">
  <a:themeElements>
    <a:clrScheme name="New_Template6">
      <a:dk1>
        <a:srgbClr val="000000"/>
      </a:dk1>
      <a:lt1>
        <a:srgbClr val="EEEEEE"/>
      </a:lt1>
      <a:dk2>
        <a:srgbClr val="3E4044"/>
      </a:dk2>
      <a:lt2>
        <a:srgbClr val="DCDDE0"/>
      </a:lt2>
      <a:accent1>
        <a:srgbClr val="0AB8BF"/>
      </a:accent1>
      <a:accent2>
        <a:srgbClr val="82B21C"/>
      </a:accent2>
      <a:accent3>
        <a:srgbClr val="E6A629"/>
      </a:accent3>
      <a:accent4>
        <a:srgbClr val="E86F1B"/>
      </a:accent4>
      <a:accent5>
        <a:srgbClr val="C4411D"/>
      </a:accent5>
      <a:accent6>
        <a:srgbClr val="795B8C"/>
      </a:accent6>
      <a:hlink>
        <a:srgbClr val="0000FF"/>
      </a:hlink>
      <a:folHlink>
        <a:srgbClr val="FF00FF"/>
      </a:folHlink>
    </a:clrScheme>
    <a:fontScheme name="New_Template6">
      <a:majorFont>
        <a:latin typeface="Superclarendon"/>
        <a:ea typeface="Superclarendon"/>
        <a:cs typeface="Superclarendon"/>
      </a:majorFont>
      <a:minorFont>
        <a:latin typeface="Superclarendon"/>
        <a:ea typeface="Superclarendon"/>
        <a:cs typeface="Superclarendon"/>
      </a:minorFont>
    </a:fontScheme>
    <a:fmtScheme name="New_Template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000" b="0" i="0" u="none" strike="noStrike" cap="none" spc="0" normalizeH="0" baseline="0">
            <a:ln>
              <a:noFill/>
            </a:ln>
            <a:solidFill>
              <a:srgbClr val="EEEEEE"/>
            </a:solidFill>
            <a:effectLst>
              <a:outerShdw blurRad="25400" dist="25400" dir="2388334" rotWithShape="0">
                <a:srgbClr val="000000">
                  <a:alpha val="79310"/>
                </a:srgbClr>
              </a:outerShdw>
            </a:effectLst>
            <a:uFillTx/>
            <a:latin typeface="Helvetica Neue Bold Condensed"/>
            <a:ea typeface="Helvetica Neue Bold Condensed"/>
            <a:cs typeface="Helvetica Neue Bold Condensed"/>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a:noFil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800" b="0" i="0" u="none" strike="noStrike" cap="none" spc="0" normalizeH="0" baseline="0">
            <a:ln>
              <a:noFill/>
            </a:ln>
            <a:solidFill>
              <a:srgbClr val="EEEEEE"/>
            </a:solidFill>
            <a:effectLst/>
            <a:uFillTx/>
            <a:latin typeface="Helvetica Neue Bold Condensed"/>
            <a:ea typeface="Helvetica Neue Bold Condensed"/>
            <a:cs typeface="Helvetica Neue Bold Condensed"/>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6">
  <a:themeElements>
    <a:clrScheme name="New_Template6">
      <a:dk1>
        <a:srgbClr val="000000"/>
      </a:dk1>
      <a:lt1>
        <a:srgbClr val="FFFFFF"/>
      </a:lt1>
      <a:dk2>
        <a:srgbClr val="3E4044"/>
      </a:dk2>
      <a:lt2>
        <a:srgbClr val="DCDDE0"/>
      </a:lt2>
      <a:accent1>
        <a:srgbClr val="0AB8BF"/>
      </a:accent1>
      <a:accent2>
        <a:srgbClr val="82B21C"/>
      </a:accent2>
      <a:accent3>
        <a:srgbClr val="E6A629"/>
      </a:accent3>
      <a:accent4>
        <a:srgbClr val="E86F1B"/>
      </a:accent4>
      <a:accent5>
        <a:srgbClr val="C4411D"/>
      </a:accent5>
      <a:accent6>
        <a:srgbClr val="795B8C"/>
      </a:accent6>
      <a:hlink>
        <a:srgbClr val="0000FF"/>
      </a:hlink>
      <a:folHlink>
        <a:srgbClr val="FF00FF"/>
      </a:folHlink>
    </a:clrScheme>
    <a:fontScheme name="New_Template6">
      <a:majorFont>
        <a:latin typeface="Superclarendon"/>
        <a:ea typeface="Superclarendon"/>
        <a:cs typeface="Superclarendon"/>
      </a:majorFont>
      <a:minorFont>
        <a:latin typeface="Superclarendon"/>
        <a:ea typeface="Superclarendon"/>
        <a:cs typeface="Superclarendon"/>
      </a:minorFont>
    </a:fontScheme>
    <a:fmtScheme name="New_Template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000" b="0" i="0" u="none" strike="noStrike" cap="none" spc="0" normalizeH="0" baseline="0">
            <a:ln>
              <a:noFill/>
            </a:ln>
            <a:solidFill>
              <a:srgbClr val="EEEEEE"/>
            </a:solidFill>
            <a:effectLst>
              <a:outerShdw blurRad="25400" dist="25400" dir="2388334" rotWithShape="0">
                <a:srgbClr val="000000">
                  <a:alpha val="79310"/>
                </a:srgbClr>
              </a:outerShdw>
            </a:effectLst>
            <a:uFillTx/>
            <a:latin typeface="Helvetica Neue Bold Condensed"/>
            <a:ea typeface="Helvetica Neue Bold Condensed"/>
            <a:cs typeface="Helvetica Neue Bold Condensed"/>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a:noFil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800" b="0" i="0" u="none" strike="noStrike" cap="none" spc="0" normalizeH="0" baseline="0">
            <a:ln>
              <a:noFill/>
            </a:ln>
            <a:solidFill>
              <a:srgbClr val="EEEEEE"/>
            </a:solidFill>
            <a:effectLst/>
            <a:uFillTx/>
            <a:latin typeface="Helvetica Neue Bold Condensed"/>
            <a:ea typeface="Helvetica Neue Bold Condensed"/>
            <a:cs typeface="Helvetica Neue Bold Condensed"/>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993</TotalTime>
  <Words>1194</Words>
  <Application>Microsoft Macintosh PowerPoint</Application>
  <PresentationFormat>Custom</PresentationFormat>
  <Paragraphs>79</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Helvetica Neue</vt:lpstr>
      <vt:lpstr>Helvetica Neue Bold Condensed</vt:lpstr>
      <vt:lpstr>Superclarendon</vt:lpstr>
      <vt:lpstr>Zapf Dingbats</vt:lpstr>
      <vt:lpstr>New_Template6</vt:lpstr>
      <vt:lpstr>At tænke læring ud fra mennesker og praksis</vt:lpstr>
      <vt:lpstr>At tænke læring ud fra mennesker og praksis?</vt:lpstr>
      <vt:lpstr>Læring på nye betingelser</vt:lpstr>
      <vt:lpstr>Læring m. nye udfordringer</vt:lpstr>
      <vt:lpstr>Mennesker og praksis:  Hvad er meningen?</vt:lpstr>
      <vt:lpstr>Tendenser i vores løsningstænkning</vt:lpstr>
      <vt:lpstr>Pointen?</vt:lpstr>
      <vt:lpstr>Hvorfor er dette vigtigt?</vt:lpstr>
      <vt:lpstr>TILBAGE TIL MENNESKET OG BEGREBET PRAKSIS </vt:lpstr>
      <vt:lpstr>TILBAGE TIL MENNESKET OG BEGREBET PRAKSIS </vt:lpstr>
      <vt:lpstr>PowerPoint Presentation</vt:lpstr>
      <vt:lpstr>Vi må forsøge at medtænke den lærendes spørgsmål til læringssituationen:</vt:lpstr>
      <vt:lpstr>Pointer i forhold til uddannelse</vt:lpstr>
      <vt:lpstr>PowerPoint Presentation</vt:lpstr>
      <vt:lpstr>Tak for tålmodigheden</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Praksisvendingen!</dc:title>
  <cp:lastModifiedBy> </cp:lastModifiedBy>
  <cp:revision>100</cp:revision>
  <dcterms:modified xsi:type="dcterms:W3CDTF">2017-11-23T20:44:42Z</dcterms:modified>
</cp:coreProperties>
</file>